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2" r:id="rId3"/>
    <p:sldMasterId id="2147483703" r:id="rId4"/>
    <p:sldMasterId id="214748370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8229600" cx="14630400"/>
  <p:notesSz cx="6858000" cy="9144000"/>
  <p:embeddedFontLst>
    <p:embeddedFont>
      <p:font typeface="Roboto"/>
      <p:regular r:id="rId15"/>
      <p:bold r:id="rId16"/>
      <p:italic r:id="rId17"/>
      <p:boldItalic r:id="rId18"/>
    </p:embeddedFont>
    <p:embeddedFont>
      <p:font typeface="Roboto Condensed"/>
      <p:regular r:id="rId19"/>
      <p:bold r:id="rId20"/>
      <p:italic r:id="rId21"/>
      <p:boldItalic r:id="rId22"/>
    </p:embeddedFont>
    <p:embeddedFont>
      <p:font typeface="Roboto Light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Condensed-bold.fntdata"/><Relationship Id="rId22" Type="http://schemas.openxmlformats.org/officeDocument/2006/relationships/font" Target="fonts/RobotoCondensed-boldItalic.fntdata"/><Relationship Id="rId21" Type="http://schemas.openxmlformats.org/officeDocument/2006/relationships/font" Target="fonts/RobotoCondensed-italic.fntdata"/><Relationship Id="rId24" Type="http://schemas.openxmlformats.org/officeDocument/2006/relationships/font" Target="fonts/RobotoLight-bold.fntdata"/><Relationship Id="rId23" Type="http://schemas.openxmlformats.org/officeDocument/2006/relationships/font" Target="fonts/RobotoLigh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font" Target="fonts/RobotoLight-boldItalic.fntdata"/><Relationship Id="rId25" Type="http://schemas.openxmlformats.org/officeDocument/2006/relationships/font" Target="fonts/RobotoLight-italic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font" Target="fonts/Roboto-regular.fntdata"/><Relationship Id="rId14" Type="http://schemas.openxmlformats.org/officeDocument/2006/relationships/slide" Target="slides/slide8.xml"/><Relationship Id="rId17" Type="http://schemas.openxmlformats.org/officeDocument/2006/relationships/font" Target="fonts/Roboto-italic.fntdata"/><Relationship Id="rId16" Type="http://schemas.openxmlformats.org/officeDocument/2006/relationships/font" Target="fonts/Roboto-bold.fntdata"/><Relationship Id="rId19" Type="http://schemas.openxmlformats.org/officeDocument/2006/relationships/font" Target="fonts/RobotoCondensed-regular.fntdata"/><Relationship Id="rId18" Type="http://schemas.openxmlformats.org/officeDocument/2006/relationships/font" Target="fonts/Roboto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8934547398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8934547398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g8934547398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3940994540_0_10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3940994540_0_10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g23940994540_0_10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3940994540_0_1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3940994540_0_1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g23940994540_0_1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3940994540_0_1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23940994540_0_1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g23940994540_0_11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3940994540_0_1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23940994540_0_1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g23940994540_0_11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3940994540_0_12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23940994540_0_1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g23940994540_0_12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3918f6c1a7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23918f6c1a7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g23918f6c1a7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3940994540_0_10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g23940994540_0_10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dialliance.org/" TargetMode="External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://www.sdialliance.org/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www.sdialliance.org/" TargetMode="External"/><Relationship Id="rId3" Type="http://schemas.openxmlformats.org/officeDocument/2006/relationships/image" Target="../media/image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hyperlink" Target="http://www.sdialliance.org/" TargetMode="Externa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plain color">
  <p:cSld name="Title Slide plain color">
    <p:bg>
      <p:bgPr>
        <a:solidFill>
          <a:schemeClr val="accen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411686"/>
            <a:ext cx="1615439" cy="7313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2301239" y="636316"/>
            <a:ext cx="3962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6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SUSTAINABLE DIGITAL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6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INFRASTRUCTURE ALLIANCE</a:t>
            </a:r>
            <a:endParaRPr/>
          </a:p>
        </p:txBody>
      </p:sp>
      <p:sp>
        <p:nvSpPr>
          <p:cNvPr id="14" name="Google Shape;14;p2"/>
          <p:cNvSpPr txBox="1"/>
          <p:nvPr>
            <p:ph idx="1" type="body"/>
          </p:nvPr>
        </p:nvSpPr>
        <p:spPr>
          <a:xfrm>
            <a:off x="685800" y="2626050"/>
            <a:ext cx="9051925" cy="27892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5400"/>
              <a:buFont typeface="Arial"/>
              <a:buNone/>
              <a:defRPr b="1" i="0" sz="5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2" type="body"/>
          </p:nvPr>
        </p:nvSpPr>
        <p:spPr>
          <a:xfrm>
            <a:off x="685800" y="5511511"/>
            <a:ext cx="9051925" cy="157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3" type="body"/>
          </p:nvPr>
        </p:nvSpPr>
        <p:spPr>
          <a:xfrm>
            <a:off x="10347959" y="7490461"/>
            <a:ext cx="3550920" cy="5140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5D2B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5D2B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" name="Google Shape;17;p2"/>
          <p:cNvSpPr txBox="1"/>
          <p:nvPr/>
        </p:nvSpPr>
        <p:spPr>
          <a:xfrm>
            <a:off x="685800" y="7490461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rgbClr val="95D2B9"/>
                </a:solidFill>
              </a:rPr>
              <a:t>© Sustainable Digital Infrastructure Alliance e.V.</a:t>
            </a:r>
            <a:endParaRPr>
              <a:solidFill>
                <a:srgbClr val="95D2B9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s image and text">
  <p:cSld name="2 columns image and 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32" name="Google Shape;132;p11"/>
          <p:cNvSpPr txBox="1"/>
          <p:nvPr>
            <p:ph idx="1" type="body"/>
          </p:nvPr>
        </p:nvSpPr>
        <p:spPr>
          <a:xfrm>
            <a:off x="579120" y="1224359"/>
            <a:ext cx="13380720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3" name="Google Shape;133;p11"/>
          <p:cNvSpPr txBox="1"/>
          <p:nvPr>
            <p:ph idx="2" type="body"/>
          </p:nvPr>
        </p:nvSpPr>
        <p:spPr>
          <a:xfrm>
            <a:off x="7513320" y="2321069"/>
            <a:ext cx="6446520" cy="4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34" name="Google Shape;13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1"/>
          <p:cNvSpPr txBox="1"/>
          <p:nvPr>
            <p:ph idx="3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6" name="Google Shape;136;p11"/>
          <p:cNvSpPr txBox="1"/>
          <p:nvPr>
            <p:ph idx="4" type="body"/>
          </p:nvPr>
        </p:nvSpPr>
        <p:spPr>
          <a:xfrm>
            <a:off x="685800" y="6896456"/>
            <a:ext cx="6629400" cy="558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7" name="Google Shape;137;p11"/>
          <p:cNvSpPr/>
          <p:nvPr/>
        </p:nvSpPr>
        <p:spPr>
          <a:xfrm>
            <a:off x="681950" y="2312675"/>
            <a:ext cx="6343500" cy="4419600"/>
          </a:xfrm>
          <a:prstGeom prst="roundRect">
            <a:avLst>
              <a:gd fmla="val 4223" name="adj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sx="101000" rotWithShape="0" algn="t" dir="5400000" dist="38100" sy="101000">
              <a:srgbClr val="000000">
                <a:alpha val="784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/>
          <p:cNvSpPr txBox="1"/>
          <p:nvPr/>
        </p:nvSpPr>
        <p:spPr>
          <a:xfrm>
            <a:off x="1325875" y="3565325"/>
            <a:ext cx="45150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 text &amp; images">
  <p:cSld name="2 column text &amp; image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"/>
          <p:cNvSpPr txBox="1"/>
          <p:nvPr>
            <p:ph idx="1" type="body"/>
          </p:nvPr>
        </p:nvSpPr>
        <p:spPr>
          <a:xfrm>
            <a:off x="579120" y="1224359"/>
            <a:ext cx="13380720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1" name="Google Shape;141;p12"/>
          <p:cNvSpPr txBox="1"/>
          <p:nvPr>
            <p:ph idx="2" type="body"/>
          </p:nvPr>
        </p:nvSpPr>
        <p:spPr>
          <a:xfrm>
            <a:off x="579120" y="455950"/>
            <a:ext cx="6736080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2" name="Google Shape;142;p12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43" name="Google Shape;143;p12"/>
          <p:cNvSpPr txBox="1"/>
          <p:nvPr>
            <p:ph idx="3" type="body"/>
          </p:nvPr>
        </p:nvSpPr>
        <p:spPr>
          <a:xfrm>
            <a:off x="687902" y="4819329"/>
            <a:ext cx="6446520" cy="2170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4" name="Google Shape;144;p12"/>
          <p:cNvSpPr txBox="1"/>
          <p:nvPr>
            <p:ph idx="4" type="body"/>
          </p:nvPr>
        </p:nvSpPr>
        <p:spPr>
          <a:xfrm>
            <a:off x="7622102" y="4819329"/>
            <a:ext cx="6446520" cy="2170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45" name="Google Shape;14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2"/>
          <p:cNvSpPr txBox="1"/>
          <p:nvPr>
            <p:ph idx="5" type="body"/>
          </p:nvPr>
        </p:nvSpPr>
        <p:spPr>
          <a:xfrm>
            <a:off x="886326" y="7009597"/>
            <a:ext cx="6139314" cy="3233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7" name="Google Shape;147;p12"/>
          <p:cNvSpPr txBox="1"/>
          <p:nvPr>
            <p:ph idx="6" type="body"/>
          </p:nvPr>
        </p:nvSpPr>
        <p:spPr>
          <a:xfrm>
            <a:off x="7820526" y="7009597"/>
            <a:ext cx="6139314" cy="3233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8" name="Google Shape;148;p12"/>
          <p:cNvSpPr/>
          <p:nvPr/>
        </p:nvSpPr>
        <p:spPr>
          <a:xfrm>
            <a:off x="681950" y="2312675"/>
            <a:ext cx="6343500" cy="2379900"/>
          </a:xfrm>
          <a:prstGeom prst="roundRect">
            <a:avLst>
              <a:gd fmla="val 4223" name="adj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sx="101000" rotWithShape="0" algn="t" dir="5400000" dist="38100" sy="101000">
              <a:srgbClr val="000000">
                <a:alpha val="784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2"/>
          <p:cNvSpPr txBox="1"/>
          <p:nvPr/>
        </p:nvSpPr>
        <p:spPr>
          <a:xfrm>
            <a:off x="1325875" y="2603525"/>
            <a:ext cx="45150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50" name="Google Shape;150;p12"/>
          <p:cNvSpPr/>
          <p:nvPr/>
        </p:nvSpPr>
        <p:spPr>
          <a:xfrm>
            <a:off x="7820525" y="2312675"/>
            <a:ext cx="6343500" cy="2379900"/>
          </a:xfrm>
          <a:prstGeom prst="roundRect">
            <a:avLst>
              <a:gd fmla="val 4223" name="adj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sx="101000" rotWithShape="0" algn="t" dir="5400000" dist="38100" sy="101000">
              <a:srgbClr val="000000">
                <a:alpha val="784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2"/>
          <p:cNvSpPr txBox="1"/>
          <p:nvPr/>
        </p:nvSpPr>
        <p:spPr>
          <a:xfrm>
            <a:off x="8464463" y="2603525"/>
            <a:ext cx="45150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">
  <p:cSld name="2 images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154" name="Google Shape;1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3"/>
          <p:cNvSpPr txBox="1"/>
          <p:nvPr>
            <p:ph idx="1" type="body"/>
          </p:nvPr>
        </p:nvSpPr>
        <p:spPr>
          <a:xfrm>
            <a:off x="579120" y="455950"/>
            <a:ext cx="6736080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6" name="Google Shape;156;p13"/>
          <p:cNvSpPr txBox="1"/>
          <p:nvPr>
            <p:ph idx="2" type="body"/>
          </p:nvPr>
        </p:nvSpPr>
        <p:spPr>
          <a:xfrm>
            <a:off x="886326" y="6963877"/>
            <a:ext cx="6139314" cy="3233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7" name="Google Shape;157;p13"/>
          <p:cNvSpPr txBox="1"/>
          <p:nvPr>
            <p:ph idx="3" type="body"/>
          </p:nvPr>
        </p:nvSpPr>
        <p:spPr>
          <a:xfrm>
            <a:off x="7820526" y="6963877"/>
            <a:ext cx="6139314" cy="3233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8" name="Google Shape;158;p13"/>
          <p:cNvSpPr txBox="1"/>
          <p:nvPr>
            <p:ph idx="4" type="body"/>
          </p:nvPr>
        </p:nvSpPr>
        <p:spPr>
          <a:xfrm>
            <a:off x="579120" y="1224359"/>
            <a:ext cx="13380720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9" name="Google Shape;159;p13"/>
          <p:cNvSpPr/>
          <p:nvPr/>
        </p:nvSpPr>
        <p:spPr>
          <a:xfrm>
            <a:off x="685800" y="2288338"/>
            <a:ext cx="6343500" cy="4419600"/>
          </a:xfrm>
          <a:prstGeom prst="roundRect">
            <a:avLst>
              <a:gd fmla="val 4223" name="adj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sx="101000" rotWithShape="0" algn="t" dir="5400000" dist="38100" sy="101000">
              <a:srgbClr val="000000">
                <a:alpha val="784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3"/>
          <p:cNvSpPr txBox="1"/>
          <p:nvPr/>
        </p:nvSpPr>
        <p:spPr>
          <a:xfrm>
            <a:off x="1325875" y="3565325"/>
            <a:ext cx="45150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7820525" y="2288338"/>
            <a:ext cx="6343500" cy="4419600"/>
          </a:xfrm>
          <a:prstGeom prst="roundRect">
            <a:avLst>
              <a:gd fmla="val 4223" name="adj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sx="101000" rotWithShape="0" algn="t" dir="5400000" dist="38100" sy="101000">
              <a:srgbClr val="000000">
                <a:alpha val="784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3"/>
          <p:cNvSpPr txBox="1"/>
          <p:nvPr/>
        </p:nvSpPr>
        <p:spPr>
          <a:xfrm>
            <a:off x="8460600" y="3565325"/>
            <a:ext cx="45150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ards text">
  <p:cSld name="two cards 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"/>
          <p:cNvSpPr txBox="1"/>
          <p:nvPr>
            <p:ph idx="1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5" name="Google Shape;165;p14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66" name="Google Shape;166;p14"/>
          <p:cNvSpPr txBox="1"/>
          <p:nvPr>
            <p:ph idx="2" type="body"/>
          </p:nvPr>
        </p:nvSpPr>
        <p:spPr>
          <a:xfrm>
            <a:off x="579120" y="1220392"/>
            <a:ext cx="13380720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7" name="Google Shape;167;p14"/>
          <p:cNvSpPr/>
          <p:nvPr/>
        </p:nvSpPr>
        <p:spPr>
          <a:xfrm>
            <a:off x="685800" y="2473735"/>
            <a:ext cx="6316884" cy="4868163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14"/>
          <p:cNvSpPr/>
          <p:nvPr/>
        </p:nvSpPr>
        <p:spPr>
          <a:xfrm>
            <a:off x="7627718" y="2473735"/>
            <a:ext cx="6316884" cy="4868163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14"/>
          <p:cNvSpPr txBox="1"/>
          <p:nvPr>
            <p:ph idx="3" type="body"/>
          </p:nvPr>
        </p:nvSpPr>
        <p:spPr>
          <a:xfrm>
            <a:off x="944878" y="3602992"/>
            <a:ext cx="5623367" cy="2626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0" name="Google Shape;170;p14"/>
          <p:cNvSpPr txBox="1"/>
          <p:nvPr>
            <p:ph idx="4" type="body"/>
          </p:nvPr>
        </p:nvSpPr>
        <p:spPr>
          <a:xfrm>
            <a:off x="931762" y="2813232"/>
            <a:ext cx="4592836" cy="61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1" name="Google Shape;171;p14"/>
          <p:cNvSpPr txBox="1"/>
          <p:nvPr>
            <p:ph idx="5" type="body"/>
          </p:nvPr>
        </p:nvSpPr>
        <p:spPr>
          <a:xfrm>
            <a:off x="7947561" y="3602992"/>
            <a:ext cx="5623367" cy="2626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2" name="Google Shape;172;p14"/>
          <p:cNvSpPr txBox="1"/>
          <p:nvPr>
            <p:ph idx="6" type="body"/>
          </p:nvPr>
        </p:nvSpPr>
        <p:spPr>
          <a:xfrm>
            <a:off x="7934445" y="2813232"/>
            <a:ext cx="4592836" cy="61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3" name="Google Shape;173;p14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an icon in the right corner of a shadowed box, next to the title. Google slides does not support .svg, so insert a .png version of an icon, 48w</a:t>
            </a:r>
            <a:endParaRPr/>
          </a:p>
        </p:txBody>
      </p:sp>
      <p:pic>
        <p:nvPicPr>
          <p:cNvPr id="174" name="Google Shape;17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4"/>
          <p:cNvSpPr txBox="1"/>
          <p:nvPr/>
        </p:nvSpPr>
        <p:spPr>
          <a:xfrm>
            <a:off x="579125" y="-11656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 with titles">
  <p:cSld name="3 columns with titles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"/>
          <p:cNvSpPr txBox="1"/>
          <p:nvPr>
            <p:ph idx="1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8" name="Google Shape;178;p15"/>
          <p:cNvSpPr txBox="1"/>
          <p:nvPr>
            <p:ph idx="2" type="body"/>
          </p:nvPr>
        </p:nvSpPr>
        <p:spPr>
          <a:xfrm>
            <a:off x="579120" y="1220392"/>
            <a:ext cx="13380720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9" name="Google Shape;179;p15"/>
          <p:cNvSpPr/>
          <p:nvPr/>
        </p:nvSpPr>
        <p:spPr>
          <a:xfrm>
            <a:off x="685800" y="2473735"/>
            <a:ext cx="4251729" cy="4712511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15"/>
          <p:cNvSpPr/>
          <p:nvPr/>
        </p:nvSpPr>
        <p:spPr>
          <a:xfrm>
            <a:off x="5196956" y="2473735"/>
            <a:ext cx="4251729" cy="4712511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15"/>
          <p:cNvSpPr/>
          <p:nvPr/>
        </p:nvSpPr>
        <p:spPr>
          <a:xfrm>
            <a:off x="9708111" y="2473735"/>
            <a:ext cx="4251729" cy="4712511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15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83" name="Google Shape;183;p15"/>
          <p:cNvSpPr txBox="1"/>
          <p:nvPr>
            <p:ph idx="3" type="body"/>
          </p:nvPr>
        </p:nvSpPr>
        <p:spPr>
          <a:xfrm>
            <a:off x="931762" y="3731880"/>
            <a:ext cx="37080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 b="1" i="0" sz="32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4" name="Google Shape;184;p15"/>
          <p:cNvSpPr txBox="1"/>
          <p:nvPr>
            <p:ph idx="4" type="body"/>
          </p:nvPr>
        </p:nvSpPr>
        <p:spPr>
          <a:xfrm>
            <a:off x="944879" y="4413038"/>
            <a:ext cx="3708144" cy="2338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85" name="Google Shape;18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5"/>
          <p:cNvSpPr txBox="1"/>
          <p:nvPr>
            <p:ph idx="5" type="body"/>
          </p:nvPr>
        </p:nvSpPr>
        <p:spPr>
          <a:xfrm>
            <a:off x="5448000" y="3731874"/>
            <a:ext cx="37080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7" name="Google Shape;187;p15"/>
          <p:cNvSpPr txBox="1"/>
          <p:nvPr>
            <p:ph idx="6" type="body"/>
          </p:nvPr>
        </p:nvSpPr>
        <p:spPr>
          <a:xfrm>
            <a:off x="5461128" y="4413038"/>
            <a:ext cx="3708144" cy="2338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8" name="Google Shape;188;p15"/>
          <p:cNvSpPr txBox="1"/>
          <p:nvPr>
            <p:ph idx="7" type="body"/>
          </p:nvPr>
        </p:nvSpPr>
        <p:spPr>
          <a:xfrm>
            <a:off x="9977375" y="3731874"/>
            <a:ext cx="37080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9" name="Google Shape;189;p15"/>
          <p:cNvSpPr txBox="1"/>
          <p:nvPr>
            <p:ph idx="8" type="body"/>
          </p:nvPr>
        </p:nvSpPr>
        <p:spPr>
          <a:xfrm>
            <a:off x="9990494" y="4413038"/>
            <a:ext cx="3708144" cy="2338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0" name="Google Shape;190;p15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an icon in the left upper corner of a shadowed box, above the title. Google slides does not support .svg, so insert a .png version of an icon, 48w</a:t>
            </a:r>
            <a:endParaRPr/>
          </a:p>
        </p:txBody>
      </p:sp>
      <p:sp>
        <p:nvSpPr>
          <p:cNvPr id="191" name="Google Shape;191;p15"/>
          <p:cNvSpPr txBox="1"/>
          <p:nvPr/>
        </p:nvSpPr>
        <p:spPr>
          <a:xfrm>
            <a:off x="579125" y="-11656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 without titles">
  <p:cSld name="3 columns without titles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/>
          <p:nvPr>
            <p:ph idx="1" type="body"/>
          </p:nvPr>
        </p:nvSpPr>
        <p:spPr>
          <a:xfrm>
            <a:off x="579120" y="1220392"/>
            <a:ext cx="13380720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4" name="Google Shape;194;p16"/>
          <p:cNvSpPr txBox="1"/>
          <p:nvPr>
            <p:ph idx="2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5" name="Google Shape;195;p16"/>
          <p:cNvSpPr/>
          <p:nvPr/>
        </p:nvSpPr>
        <p:spPr>
          <a:xfrm>
            <a:off x="685800" y="2473735"/>
            <a:ext cx="4251729" cy="4712511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16"/>
          <p:cNvSpPr/>
          <p:nvPr/>
        </p:nvSpPr>
        <p:spPr>
          <a:xfrm>
            <a:off x="5196956" y="2473735"/>
            <a:ext cx="4251729" cy="4712511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16"/>
          <p:cNvSpPr/>
          <p:nvPr/>
        </p:nvSpPr>
        <p:spPr>
          <a:xfrm>
            <a:off x="9708111" y="2473735"/>
            <a:ext cx="4251729" cy="4712511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16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99" name="Google Shape;199;p16"/>
          <p:cNvSpPr txBox="1"/>
          <p:nvPr>
            <p:ph idx="3" type="body"/>
          </p:nvPr>
        </p:nvSpPr>
        <p:spPr>
          <a:xfrm>
            <a:off x="944879" y="3901440"/>
            <a:ext cx="3708144" cy="2591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200" name="Google Shape;20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6"/>
          <p:cNvSpPr txBox="1"/>
          <p:nvPr>
            <p:ph idx="4" type="body"/>
          </p:nvPr>
        </p:nvSpPr>
        <p:spPr>
          <a:xfrm>
            <a:off x="5461128" y="3901440"/>
            <a:ext cx="3708144" cy="2591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02" name="Google Shape;202;p16"/>
          <p:cNvSpPr txBox="1"/>
          <p:nvPr>
            <p:ph idx="5" type="body"/>
          </p:nvPr>
        </p:nvSpPr>
        <p:spPr>
          <a:xfrm>
            <a:off x="9990494" y="3901440"/>
            <a:ext cx="3708144" cy="2591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03" name="Google Shape;203;p16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an icon in the left upper corner of a shadowed box, above the text paragraph. Google slides does not support .svg, so insert a .png version of an icon, 48w</a:t>
            </a:r>
            <a:endParaRPr/>
          </a:p>
        </p:txBody>
      </p:sp>
      <p:sp>
        <p:nvSpPr>
          <p:cNvPr id="204" name="Google Shape;204;p16"/>
          <p:cNvSpPr txBox="1"/>
          <p:nvPr/>
        </p:nvSpPr>
        <p:spPr>
          <a:xfrm>
            <a:off x="579125" y="-11656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ards icons">
  <p:cSld name="two cards icons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/>
          <p:nvPr>
            <p:ph idx="1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07" name="Google Shape;207;p17"/>
          <p:cNvSpPr/>
          <p:nvPr/>
        </p:nvSpPr>
        <p:spPr>
          <a:xfrm>
            <a:off x="0" y="5960233"/>
            <a:ext cx="14630400" cy="22754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17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09" name="Google Shape;209;p17"/>
          <p:cNvSpPr txBox="1"/>
          <p:nvPr>
            <p:ph idx="2" type="body"/>
          </p:nvPr>
        </p:nvSpPr>
        <p:spPr>
          <a:xfrm>
            <a:off x="579120" y="1220392"/>
            <a:ext cx="6629400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0" name="Google Shape;210;p17"/>
          <p:cNvSpPr/>
          <p:nvPr/>
        </p:nvSpPr>
        <p:spPr>
          <a:xfrm>
            <a:off x="685800" y="2529612"/>
            <a:ext cx="6316884" cy="408911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17"/>
          <p:cNvSpPr txBox="1"/>
          <p:nvPr>
            <p:ph idx="3" type="body"/>
          </p:nvPr>
        </p:nvSpPr>
        <p:spPr>
          <a:xfrm>
            <a:off x="7627718" y="1220392"/>
            <a:ext cx="6316884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212" name="Google Shape;21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7"/>
          <p:cNvSpPr txBox="1"/>
          <p:nvPr>
            <p:ph idx="4" type="body"/>
          </p:nvPr>
        </p:nvSpPr>
        <p:spPr>
          <a:xfrm>
            <a:off x="2022705" y="5364682"/>
            <a:ext cx="4463249" cy="8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4" name="Google Shape;214;p17"/>
          <p:cNvSpPr txBox="1"/>
          <p:nvPr>
            <p:ph idx="5" type="body"/>
          </p:nvPr>
        </p:nvSpPr>
        <p:spPr>
          <a:xfrm>
            <a:off x="2022705" y="4313276"/>
            <a:ext cx="4463249" cy="8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5" name="Google Shape;215;p17"/>
          <p:cNvSpPr txBox="1"/>
          <p:nvPr>
            <p:ph idx="6" type="body"/>
          </p:nvPr>
        </p:nvSpPr>
        <p:spPr>
          <a:xfrm>
            <a:off x="2022705" y="3261870"/>
            <a:ext cx="4463249" cy="8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6" name="Google Shape;216;p17"/>
          <p:cNvSpPr/>
          <p:nvPr/>
        </p:nvSpPr>
        <p:spPr>
          <a:xfrm>
            <a:off x="7627716" y="2529612"/>
            <a:ext cx="6316884" cy="408911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17"/>
          <p:cNvSpPr txBox="1"/>
          <p:nvPr>
            <p:ph idx="7" type="body"/>
          </p:nvPr>
        </p:nvSpPr>
        <p:spPr>
          <a:xfrm>
            <a:off x="8964621" y="5364682"/>
            <a:ext cx="4463249" cy="8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8" name="Google Shape;218;p17"/>
          <p:cNvSpPr txBox="1"/>
          <p:nvPr>
            <p:ph idx="8" type="body"/>
          </p:nvPr>
        </p:nvSpPr>
        <p:spPr>
          <a:xfrm>
            <a:off x="8964621" y="4313276"/>
            <a:ext cx="4463249" cy="8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9" name="Google Shape;219;p17"/>
          <p:cNvSpPr txBox="1"/>
          <p:nvPr>
            <p:ph idx="9" type="body"/>
          </p:nvPr>
        </p:nvSpPr>
        <p:spPr>
          <a:xfrm>
            <a:off x="8964621" y="3261870"/>
            <a:ext cx="4463249" cy="8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20" name="Google Shape;220;p17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icons as bullet points next to the text. Google slides does not support .svg, so insert a .png version of an icon, 48w</a:t>
            </a:r>
            <a:endParaRPr/>
          </a:p>
        </p:txBody>
      </p:sp>
      <p:sp>
        <p:nvSpPr>
          <p:cNvPr id="221" name="Google Shape;221;p17"/>
          <p:cNvSpPr txBox="1"/>
          <p:nvPr/>
        </p:nvSpPr>
        <p:spPr>
          <a:xfrm>
            <a:off x="579125" y="-11656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ard icons">
  <p:cSld name="one card icons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 txBox="1"/>
          <p:nvPr>
            <p:ph idx="1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24" name="Google Shape;224;p18"/>
          <p:cNvSpPr/>
          <p:nvPr/>
        </p:nvSpPr>
        <p:spPr>
          <a:xfrm>
            <a:off x="0" y="5960233"/>
            <a:ext cx="14630400" cy="22754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18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26" name="Google Shape;226;p18"/>
          <p:cNvSpPr txBox="1"/>
          <p:nvPr>
            <p:ph idx="2" type="body"/>
          </p:nvPr>
        </p:nvSpPr>
        <p:spPr>
          <a:xfrm>
            <a:off x="579120" y="1220392"/>
            <a:ext cx="6629400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27" name="Google Shape;227;p18"/>
          <p:cNvSpPr/>
          <p:nvPr/>
        </p:nvSpPr>
        <p:spPr>
          <a:xfrm>
            <a:off x="685800" y="2338765"/>
            <a:ext cx="6316884" cy="4670443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18"/>
          <p:cNvSpPr txBox="1"/>
          <p:nvPr>
            <p:ph idx="3" type="body"/>
          </p:nvPr>
        </p:nvSpPr>
        <p:spPr>
          <a:xfrm>
            <a:off x="7627718" y="2720743"/>
            <a:ext cx="6316884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229" name="Google Shape;22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8"/>
          <p:cNvSpPr txBox="1"/>
          <p:nvPr>
            <p:ph idx="4" type="body"/>
          </p:nvPr>
        </p:nvSpPr>
        <p:spPr>
          <a:xfrm>
            <a:off x="2022705" y="4824165"/>
            <a:ext cx="4463249" cy="8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31" name="Google Shape;231;p18"/>
          <p:cNvSpPr txBox="1"/>
          <p:nvPr>
            <p:ph idx="5" type="body"/>
          </p:nvPr>
        </p:nvSpPr>
        <p:spPr>
          <a:xfrm>
            <a:off x="2022705" y="3772759"/>
            <a:ext cx="4463249" cy="8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32" name="Google Shape;232;p18"/>
          <p:cNvSpPr txBox="1"/>
          <p:nvPr>
            <p:ph idx="6" type="body"/>
          </p:nvPr>
        </p:nvSpPr>
        <p:spPr>
          <a:xfrm>
            <a:off x="2022705" y="2721353"/>
            <a:ext cx="4463249" cy="8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33" name="Google Shape;233;p18"/>
          <p:cNvSpPr txBox="1"/>
          <p:nvPr>
            <p:ph idx="7" type="body"/>
          </p:nvPr>
        </p:nvSpPr>
        <p:spPr>
          <a:xfrm>
            <a:off x="2022705" y="5854927"/>
            <a:ext cx="4463249" cy="859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34" name="Google Shape;234;p18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icons as bullet points next to the text. Google slides does not support .svg, so insert a .png version of an icon, 48w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579125" y="-11656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ontac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9"/>
          <p:cNvSpPr txBox="1"/>
          <p:nvPr>
            <p:ph idx="1" type="body"/>
          </p:nvPr>
        </p:nvSpPr>
        <p:spPr>
          <a:xfrm>
            <a:off x="579120" y="1220392"/>
            <a:ext cx="6446713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38" name="Google Shape;238;p19"/>
          <p:cNvSpPr/>
          <p:nvPr/>
        </p:nvSpPr>
        <p:spPr>
          <a:xfrm>
            <a:off x="7315200" y="0"/>
            <a:ext cx="7315200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19"/>
          <p:cNvSpPr/>
          <p:nvPr/>
        </p:nvSpPr>
        <p:spPr>
          <a:xfrm>
            <a:off x="685800" y="2427554"/>
            <a:ext cx="2913927" cy="4297337"/>
          </a:xfrm>
          <a:prstGeom prst="roundRect">
            <a:avLst>
              <a:gd fmla="val 5441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19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41" name="Google Shape;241;p19"/>
          <p:cNvSpPr/>
          <p:nvPr/>
        </p:nvSpPr>
        <p:spPr>
          <a:xfrm>
            <a:off x="4075195" y="3592480"/>
            <a:ext cx="6316884" cy="313241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19"/>
          <p:cNvSpPr txBox="1"/>
          <p:nvPr>
            <p:ph idx="2" type="body"/>
          </p:nvPr>
        </p:nvSpPr>
        <p:spPr>
          <a:xfrm>
            <a:off x="4395038" y="4961987"/>
            <a:ext cx="5623367" cy="1391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3" name="Google Shape;243;p19"/>
          <p:cNvSpPr txBox="1"/>
          <p:nvPr>
            <p:ph idx="3" type="body"/>
          </p:nvPr>
        </p:nvSpPr>
        <p:spPr>
          <a:xfrm>
            <a:off x="4381921" y="3779576"/>
            <a:ext cx="5636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4" name="Google Shape;244;p19"/>
          <p:cNvSpPr/>
          <p:nvPr/>
        </p:nvSpPr>
        <p:spPr>
          <a:xfrm>
            <a:off x="10865319" y="3931976"/>
            <a:ext cx="3291841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20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Sustainable Digital Infrastructure Alliance e.V</a:t>
            </a:r>
            <a:r>
              <a:rPr lang="de" sz="20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br>
              <a:rPr lang="de" sz="20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de" sz="20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de" sz="18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Rothenbaumchaussee 209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20149 Hamburg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Germany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u="sng">
                <a:solidFill>
                  <a:schemeClr val="hlink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2"/>
              </a:rPr>
              <a:t>www.sdialliance.org</a:t>
            </a:r>
            <a:endParaRPr sz="1800">
              <a:solidFill>
                <a:schemeClr val="accent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45" name="Google Shape;24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05036" y="1327528"/>
            <a:ext cx="854804" cy="38697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9"/>
          <p:cNvSpPr txBox="1"/>
          <p:nvPr>
            <p:ph idx="4" type="body"/>
          </p:nvPr>
        </p:nvSpPr>
        <p:spPr>
          <a:xfrm>
            <a:off x="4381921" y="4359989"/>
            <a:ext cx="5636484" cy="456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7" name="Google Shape;247;p19"/>
          <p:cNvSpPr txBox="1"/>
          <p:nvPr/>
        </p:nvSpPr>
        <p:spPr>
          <a:xfrm>
            <a:off x="1018813" y="3215700"/>
            <a:ext cx="22479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2 people">
  <p:cSld name="contact 2 people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"/>
          <p:cNvSpPr txBox="1"/>
          <p:nvPr>
            <p:ph idx="1" type="body"/>
          </p:nvPr>
        </p:nvSpPr>
        <p:spPr>
          <a:xfrm>
            <a:off x="579120" y="1220392"/>
            <a:ext cx="6446713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50" name="Google Shape;250;p20"/>
          <p:cNvSpPr/>
          <p:nvPr/>
        </p:nvSpPr>
        <p:spPr>
          <a:xfrm>
            <a:off x="0" y="7427663"/>
            <a:ext cx="14630400" cy="808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20"/>
          <p:cNvSpPr/>
          <p:nvPr/>
        </p:nvSpPr>
        <p:spPr>
          <a:xfrm>
            <a:off x="579120" y="2532869"/>
            <a:ext cx="2394600" cy="3531300"/>
          </a:xfrm>
          <a:prstGeom prst="roundRect">
            <a:avLst>
              <a:gd fmla="val 5441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20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53" name="Google Shape;2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0"/>
          <p:cNvSpPr/>
          <p:nvPr/>
        </p:nvSpPr>
        <p:spPr>
          <a:xfrm>
            <a:off x="3212336" y="3391938"/>
            <a:ext cx="3925845" cy="2672218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20"/>
          <p:cNvSpPr txBox="1"/>
          <p:nvPr>
            <p:ph idx="2" type="body"/>
          </p:nvPr>
        </p:nvSpPr>
        <p:spPr>
          <a:xfrm>
            <a:off x="3532180" y="4875022"/>
            <a:ext cx="3316634" cy="8584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56" name="Google Shape;256;p20"/>
          <p:cNvSpPr txBox="1"/>
          <p:nvPr>
            <p:ph idx="3" type="body"/>
          </p:nvPr>
        </p:nvSpPr>
        <p:spPr>
          <a:xfrm>
            <a:off x="3519063" y="3826110"/>
            <a:ext cx="3324370" cy="4146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57" name="Google Shape;257;p20"/>
          <p:cNvSpPr/>
          <p:nvPr/>
        </p:nvSpPr>
        <p:spPr>
          <a:xfrm>
            <a:off x="7604760" y="2532869"/>
            <a:ext cx="2394486" cy="3531287"/>
          </a:xfrm>
          <a:prstGeom prst="roundRect">
            <a:avLst>
              <a:gd fmla="val 5441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20"/>
          <p:cNvSpPr/>
          <p:nvPr/>
        </p:nvSpPr>
        <p:spPr>
          <a:xfrm>
            <a:off x="579120" y="6492067"/>
            <a:ext cx="27440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Sustainable Digital Infrastructure Alliance e.V</a:t>
            </a:r>
            <a:r>
              <a:rPr lang="de" sz="1600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sz="1400">
              <a:solidFill>
                <a:schemeClr val="accent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9" name="Google Shape;259;p20"/>
          <p:cNvSpPr/>
          <p:nvPr/>
        </p:nvSpPr>
        <p:spPr>
          <a:xfrm>
            <a:off x="3175265" y="6519518"/>
            <a:ext cx="319236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Rothenbaumchaussee 209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20149 Hamburg, Germany</a:t>
            </a:r>
            <a:endParaRPr/>
          </a:p>
        </p:txBody>
      </p:sp>
      <p:sp>
        <p:nvSpPr>
          <p:cNvPr id="260" name="Google Shape;260;p20"/>
          <p:cNvSpPr/>
          <p:nvPr/>
        </p:nvSpPr>
        <p:spPr>
          <a:xfrm>
            <a:off x="12195734" y="6708577"/>
            <a:ext cx="179728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www.sdialliance.org</a:t>
            </a:r>
            <a:endParaRPr sz="14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20"/>
          <p:cNvSpPr txBox="1"/>
          <p:nvPr>
            <p:ph idx="4" type="body"/>
          </p:nvPr>
        </p:nvSpPr>
        <p:spPr>
          <a:xfrm>
            <a:off x="3532180" y="4224665"/>
            <a:ext cx="3316634" cy="310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62" name="Google Shape;262;p20"/>
          <p:cNvSpPr/>
          <p:nvPr/>
        </p:nvSpPr>
        <p:spPr>
          <a:xfrm>
            <a:off x="10232811" y="3391938"/>
            <a:ext cx="3925845" cy="2672218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20"/>
          <p:cNvSpPr txBox="1"/>
          <p:nvPr>
            <p:ph idx="5" type="body"/>
          </p:nvPr>
        </p:nvSpPr>
        <p:spPr>
          <a:xfrm>
            <a:off x="10552655" y="4875022"/>
            <a:ext cx="3316634" cy="8584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64" name="Google Shape;264;p20"/>
          <p:cNvSpPr txBox="1"/>
          <p:nvPr>
            <p:ph idx="6" type="body"/>
          </p:nvPr>
        </p:nvSpPr>
        <p:spPr>
          <a:xfrm>
            <a:off x="10539538" y="3826110"/>
            <a:ext cx="3324370" cy="4146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65" name="Google Shape;265;p20"/>
          <p:cNvSpPr txBox="1"/>
          <p:nvPr>
            <p:ph idx="7" type="body"/>
          </p:nvPr>
        </p:nvSpPr>
        <p:spPr>
          <a:xfrm>
            <a:off x="10552655" y="4224665"/>
            <a:ext cx="3316634" cy="310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66" name="Google Shape;266;p20"/>
          <p:cNvSpPr txBox="1"/>
          <p:nvPr/>
        </p:nvSpPr>
        <p:spPr>
          <a:xfrm>
            <a:off x="497838" y="2794025"/>
            <a:ext cx="22479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267" name="Google Shape;267;p20"/>
          <p:cNvSpPr txBox="1"/>
          <p:nvPr/>
        </p:nvSpPr>
        <p:spPr>
          <a:xfrm>
            <a:off x="7561538" y="2794025"/>
            <a:ext cx="22479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  <p15:guide id="5" pos="87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bg photo">
  <p:cSld name="title slide bg photo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2A6049">
                  <a:alpha val="47843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10347959" y="7490461"/>
            <a:ext cx="3550920" cy="5140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5D2B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5D2B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411686"/>
            <a:ext cx="1615439" cy="73131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>
            <p:ph idx="2" type="body"/>
          </p:nvPr>
        </p:nvSpPr>
        <p:spPr>
          <a:xfrm>
            <a:off x="685800" y="2626050"/>
            <a:ext cx="9051925" cy="27892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5400"/>
              <a:buFont typeface="Arial"/>
              <a:buNone/>
              <a:defRPr b="1" i="0" sz="5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3" type="body"/>
          </p:nvPr>
        </p:nvSpPr>
        <p:spPr>
          <a:xfrm>
            <a:off x="685800" y="5511511"/>
            <a:ext cx="9051925" cy="157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" name="Google Shape;24;p3"/>
          <p:cNvSpPr/>
          <p:nvPr/>
        </p:nvSpPr>
        <p:spPr>
          <a:xfrm>
            <a:off x="2301239" y="636316"/>
            <a:ext cx="3962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6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SUSTAINABLE DIGITAL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6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INFRASTRUCTURE ALLIANCE</a:t>
            </a:r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730160" y="-402111"/>
            <a:ext cx="1317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Mouse right click -&gt;  “Change background” -&gt; “Choose picture” and choose a desired file.</a:t>
            </a:r>
            <a:endParaRPr/>
          </a:p>
        </p:txBody>
      </p:sp>
      <p:sp>
        <p:nvSpPr>
          <p:cNvPr id="26" name="Google Shape;26;p3"/>
          <p:cNvSpPr txBox="1"/>
          <p:nvPr/>
        </p:nvSpPr>
        <p:spPr>
          <a:xfrm>
            <a:off x="685800" y="7490461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rgbClr val="95D2B9"/>
                </a:solidFill>
              </a:rPr>
              <a:t>© Sustainable Digital Infrastructure Alliance e.V.</a:t>
            </a:r>
            <a:endParaRPr>
              <a:solidFill>
                <a:srgbClr val="95D2B9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factors">
  <p:cSld name="3_factors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70" name="Google Shape;270;p21"/>
          <p:cNvSpPr txBox="1"/>
          <p:nvPr>
            <p:ph idx="1" type="body"/>
          </p:nvPr>
        </p:nvSpPr>
        <p:spPr>
          <a:xfrm>
            <a:off x="579120" y="640301"/>
            <a:ext cx="12095479" cy="1140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71" name="Google Shape;271;p21"/>
          <p:cNvSpPr/>
          <p:nvPr/>
        </p:nvSpPr>
        <p:spPr>
          <a:xfrm>
            <a:off x="685800" y="1938628"/>
            <a:ext cx="12207240" cy="1689055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2" name="Google Shape;27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1"/>
          <p:cNvSpPr txBox="1"/>
          <p:nvPr>
            <p:ph idx="2" type="body"/>
          </p:nvPr>
        </p:nvSpPr>
        <p:spPr>
          <a:xfrm>
            <a:off x="868675" y="2363501"/>
            <a:ext cx="118059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74" name="Google Shape;274;p21"/>
          <p:cNvSpPr txBox="1"/>
          <p:nvPr>
            <p:ph idx="3" type="body"/>
          </p:nvPr>
        </p:nvSpPr>
        <p:spPr>
          <a:xfrm>
            <a:off x="855562" y="2016042"/>
            <a:ext cx="11819038" cy="324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75" name="Google Shape;275;p21"/>
          <p:cNvSpPr/>
          <p:nvPr/>
        </p:nvSpPr>
        <p:spPr>
          <a:xfrm>
            <a:off x="685800" y="3784840"/>
            <a:ext cx="12207240" cy="1689055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21"/>
          <p:cNvSpPr txBox="1"/>
          <p:nvPr>
            <p:ph idx="4" type="body"/>
          </p:nvPr>
        </p:nvSpPr>
        <p:spPr>
          <a:xfrm>
            <a:off x="868675" y="4209699"/>
            <a:ext cx="118059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77" name="Google Shape;277;p21"/>
          <p:cNvSpPr txBox="1"/>
          <p:nvPr>
            <p:ph idx="5" type="body"/>
          </p:nvPr>
        </p:nvSpPr>
        <p:spPr>
          <a:xfrm>
            <a:off x="855562" y="3862254"/>
            <a:ext cx="11819038" cy="324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78" name="Google Shape;278;p21"/>
          <p:cNvSpPr/>
          <p:nvPr/>
        </p:nvSpPr>
        <p:spPr>
          <a:xfrm>
            <a:off x="685800" y="5634081"/>
            <a:ext cx="12207240" cy="1689055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21"/>
          <p:cNvSpPr txBox="1"/>
          <p:nvPr>
            <p:ph idx="6" type="body"/>
          </p:nvPr>
        </p:nvSpPr>
        <p:spPr>
          <a:xfrm>
            <a:off x="868675" y="6058950"/>
            <a:ext cx="118059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0" name="Google Shape;280;p21"/>
          <p:cNvSpPr txBox="1"/>
          <p:nvPr>
            <p:ph idx="7" type="body"/>
          </p:nvPr>
        </p:nvSpPr>
        <p:spPr>
          <a:xfrm>
            <a:off x="855562" y="5711495"/>
            <a:ext cx="11819038" cy="324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1" name="Google Shape;281;p21"/>
          <p:cNvSpPr txBox="1"/>
          <p:nvPr>
            <p:ph idx="8" type="body"/>
          </p:nvPr>
        </p:nvSpPr>
        <p:spPr>
          <a:xfrm>
            <a:off x="13108356" y="1355655"/>
            <a:ext cx="1290320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2" name="Google Shape;282;p21"/>
          <p:cNvSpPr txBox="1"/>
          <p:nvPr>
            <p:ph idx="9" type="body"/>
          </p:nvPr>
        </p:nvSpPr>
        <p:spPr>
          <a:xfrm>
            <a:off x="13420866" y="620004"/>
            <a:ext cx="977811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3" name="Google Shape;283;p21"/>
          <p:cNvSpPr txBox="1"/>
          <p:nvPr/>
        </p:nvSpPr>
        <p:spPr>
          <a:xfrm>
            <a:off x="579125" y="-583200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factors">
  <p:cSld name="2_factors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2"/>
          <p:cNvSpPr/>
          <p:nvPr/>
        </p:nvSpPr>
        <p:spPr>
          <a:xfrm>
            <a:off x="685800" y="1938627"/>
            <a:ext cx="12207240" cy="201168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22"/>
          <p:cNvSpPr txBox="1"/>
          <p:nvPr>
            <p:ph idx="1" type="body"/>
          </p:nvPr>
        </p:nvSpPr>
        <p:spPr>
          <a:xfrm>
            <a:off x="868675" y="2439702"/>
            <a:ext cx="11805900" cy="14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7" name="Google Shape;287;p22"/>
          <p:cNvSpPr txBox="1"/>
          <p:nvPr>
            <p:ph idx="2" type="body"/>
          </p:nvPr>
        </p:nvSpPr>
        <p:spPr>
          <a:xfrm>
            <a:off x="855562" y="2092242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8" name="Google Shape;288;p22"/>
          <p:cNvSpPr txBox="1"/>
          <p:nvPr>
            <p:ph idx="3" type="body"/>
          </p:nvPr>
        </p:nvSpPr>
        <p:spPr>
          <a:xfrm>
            <a:off x="579120" y="640301"/>
            <a:ext cx="12095479" cy="1140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9" name="Google Shape;289;p22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90" name="Google Shape;29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2"/>
          <p:cNvSpPr/>
          <p:nvPr/>
        </p:nvSpPr>
        <p:spPr>
          <a:xfrm>
            <a:off x="685800" y="4279293"/>
            <a:ext cx="12207240" cy="201168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4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22"/>
          <p:cNvSpPr txBox="1"/>
          <p:nvPr>
            <p:ph idx="4" type="body"/>
          </p:nvPr>
        </p:nvSpPr>
        <p:spPr>
          <a:xfrm>
            <a:off x="868675" y="4790876"/>
            <a:ext cx="11805900" cy="13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3" name="Google Shape;293;p22"/>
          <p:cNvSpPr txBox="1"/>
          <p:nvPr>
            <p:ph idx="5" type="body"/>
          </p:nvPr>
        </p:nvSpPr>
        <p:spPr>
          <a:xfrm>
            <a:off x="855562" y="4432908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4" name="Google Shape;294;p22"/>
          <p:cNvSpPr txBox="1"/>
          <p:nvPr>
            <p:ph idx="6" type="body"/>
          </p:nvPr>
        </p:nvSpPr>
        <p:spPr>
          <a:xfrm>
            <a:off x="13108356" y="1355655"/>
            <a:ext cx="1290320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22"/>
          <p:cNvSpPr txBox="1"/>
          <p:nvPr>
            <p:ph idx="7" type="body"/>
          </p:nvPr>
        </p:nvSpPr>
        <p:spPr>
          <a:xfrm>
            <a:off x="13420866" y="620004"/>
            <a:ext cx="977811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6" name="Google Shape;296;p22"/>
          <p:cNvSpPr txBox="1"/>
          <p:nvPr/>
        </p:nvSpPr>
        <p:spPr>
          <a:xfrm>
            <a:off x="579125" y="-5941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">
  <p:cSld name="big statement">
    <p:bg>
      <p:bgPr>
        <a:solidFill>
          <a:schemeClr val="accent3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"/>
          <p:cNvSpPr txBox="1"/>
          <p:nvPr>
            <p:ph idx="1" type="body"/>
          </p:nvPr>
        </p:nvSpPr>
        <p:spPr>
          <a:xfrm>
            <a:off x="685800" y="2626050"/>
            <a:ext cx="9051925" cy="27892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5400"/>
              <a:buFont typeface="Arial"/>
              <a:buNone/>
              <a:defRPr b="1" i="0" sz="5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9" name="Google Shape;299;p23"/>
          <p:cNvSpPr txBox="1"/>
          <p:nvPr>
            <p:ph idx="2" type="body"/>
          </p:nvPr>
        </p:nvSpPr>
        <p:spPr>
          <a:xfrm>
            <a:off x="685800" y="5511511"/>
            <a:ext cx="9051925" cy="157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300" name="Google Shape;30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717928"/>
            <a:ext cx="854804" cy="386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/>
          <p:nvPr>
            <p:ph idx="12" type="sldNum"/>
          </p:nvPr>
        </p:nvSpPr>
        <p:spPr>
          <a:xfrm>
            <a:off x="10668000" y="746760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303" name="Google Shape;30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467600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4"/>
          <p:cNvSpPr txBox="1"/>
          <p:nvPr>
            <p:ph idx="1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  <p15:guide id="5" pos="878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ards text for copy only">
  <p:cSld name="two cards text for copy only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6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09" name="Google Shape;309;p26"/>
          <p:cNvSpPr txBox="1"/>
          <p:nvPr>
            <p:ph idx="1" type="body"/>
          </p:nvPr>
        </p:nvSpPr>
        <p:spPr>
          <a:xfrm>
            <a:off x="579120" y="1220392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10" name="Google Shape;310;p26"/>
          <p:cNvSpPr txBox="1"/>
          <p:nvPr>
            <p:ph idx="2" type="body"/>
          </p:nvPr>
        </p:nvSpPr>
        <p:spPr>
          <a:xfrm>
            <a:off x="944878" y="3602992"/>
            <a:ext cx="5623500" cy="3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11" name="Google Shape;311;p26"/>
          <p:cNvSpPr txBox="1"/>
          <p:nvPr>
            <p:ph idx="3" type="body"/>
          </p:nvPr>
        </p:nvSpPr>
        <p:spPr>
          <a:xfrm>
            <a:off x="931762" y="2813232"/>
            <a:ext cx="4592700" cy="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12" name="Google Shape;312;p26"/>
          <p:cNvSpPr txBox="1"/>
          <p:nvPr>
            <p:ph idx="4" type="body"/>
          </p:nvPr>
        </p:nvSpPr>
        <p:spPr>
          <a:xfrm>
            <a:off x="7947561" y="3602992"/>
            <a:ext cx="5623500" cy="3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13" name="Google Shape;313;p26"/>
          <p:cNvSpPr txBox="1"/>
          <p:nvPr>
            <p:ph idx="5" type="body"/>
          </p:nvPr>
        </p:nvSpPr>
        <p:spPr>
          <a:xfrm>
            <a:off x="7934445" y="2813232"/>
            <a:ext cx="4592700" cy="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314" name="Google Shape;314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6"/>
          <p:cNvSpPr txBox="1"/>
          <p:nvPr>
            <p:ph idx="6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16" name="Google Shape;316;p26"/>
          <p:cNvSpPr txBox="1"/>
          <p:nvPr/>
        </p:nvSpPr>
        <p:spPr>
          <a:xfrm>
            <a:off x="579120" y="-1055031"/>
            <a:ext cx="139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Copy this slide and use that if you want to amend shape size</a:t>
            </a:r>
            <a:endParaRPr/>
          </a:p>
        </p:txBody>
      </p:sp>
      <p:sp>
        <p:nvSpPr>
          <p:cNvPr id="317" name="Google Shape;317;p26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an icon in the right corner of a shadowed box, next to the title. Google slides does not support .svg, so insert a .png version of an icon, 48w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 with titles for copy only">
  <p:cSld name="3 columns with titles for copy only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20" name="Google Shape;320;p27"/>
          <p:cNvSpPr txBox="1"/>
          <p:nvPr>
            <p:ph idx="1" type="body"/>
          </p:nvPr>
        </p:nvSpPr>
        <p:spPr>
          <a:xfrm>
            <a:off x="579120" y="1220392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1" name="Google Shape;321;p27"/>
          <p:cNvSpPr txBox="1"/>
          <p:nvPr>
            <p:ph idx="2" type="body"/>
          </p:nvPr>
        </p:nvSpPr>
        <p:spPr>
          <a:xfrm>
            <a:off x="944879" y="4413038"/>
            <a:ext cx="3708000" cy="23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2" name="Google Shape;322;p27"/>
          <p:cNvSpPr txBox="1"/>
          <p:nvPr>
            <p:ph idx="3" type="body"/>
          </p:nvPr>
        </p:nvSpPr>
        <p:spPr>
          <a:xfrm>
            <a:off x="931762" y="3808080"/>
            <a:ext cx="3708000" cy="4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323" name="Google Shape;32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7"/>
          <p:cNvSpPr txBox="1"/>
          <p:nvPr>
            <p:ph idx="4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5" name="Google Shape;325;p27"/>
          <p:cNvSpPr txBox="1"/>
          <p:nvPr>
            <p:ph idx="5" type="body"/>
          </p:nvPr>
        </p:nvSpPr>
        <p:spPr>
          <a:xfrm>
            <a:off x="5461128" y="4413038"/>
            <a:ext cx="3708000" cy="23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6" name="Google Shape;326;p27"/>
          <p:cNvSpPr txBox="1"/>
          <p:nvPr>
            <p:ph idx="6" type="body"/>
          </p:nvPr>
        </p:nvSpPr>
        <p:spPr>
          <a:xfrm>
            <a:off x="5448011" y="3808080"/>
            <a:ext cx="3708000" cy="4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7" name="Google Shape;327;p27"/>
          <p:cNvSpPr txBox="1"/>
          <p:nvPr>
            <p:ph idx="7" type="body"/>
          </p:nvPr>
        </p:nvSpPr>
        <p:spPr>
          <a:xfrm>
            <a:off x="9990494" y="4413038"/>
            <a:ext cx="3708000" cy="23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8" name="Google Shape;328;p27"/>
          <p:cNvSpPr txBox="1"/>
          <p:nvPr>
            <p:ph idx="8" type="body"/>
          </p:nvPr>
        </p:nvSpPr>
        <p:spPr>
          <a:xfrm>
            <a:off x="9977377" y="3808080"/>
            <a:ext cx="3708000" cy="4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9" name="Google Shape;329;p27"/>
          <p:cNvSpPr txBox="1"/>
          <p:nvPr/>
        </p:nvSpPr>
        <p:spPr>
          <a:xfrm>
            <a:off x="579120" y="-1055031"/>
            <a:ext cx="139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Copy this slide and use that if you want to amend shape size</a:t>
            </a:r>
            <a:endParaRPr/>
          </a:p>
        </p:txBody>
      </p:sp>
      <p:sp>
        <p:nvSpPr>
          <p:cNvPr id="330" name="Google Shape;330;p27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an icon in the left upper corner of a shadowed box, above the title. Google slides does not support .svg, so insert a .png version of an icon, 48w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 without titles for copy only">
  <p:cSld name="3 columns without titles for copy only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33" name="Google Shape;333;p28"/>
          <p:cNvSpPr txBox="1"/>
          <p:nvPr>
            <p:ph idx="1" type="body"/>
          </p:nvPr>
        </p:nvSpPr>
        <p:spPr>
          <a:xfrm>
            <a:off x="579120" y="1220392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34" name="Google Shape;334;p28"/>
          <p:cNvSpPr txBox="1"/>
          <p:nvPr>
            <p:ph idx="2" type="body"/>
          </p:nvPr>
        </p:nvSpPr>
        <p:spPr>
          <a:xfrm>
            <a:off x="944879" y="3901440"/>
            <a:ext cx="3708000" cy="25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335" name="Google Shape;33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 txBox="1"/>
          <p:nvPr>
            <p:ph idx="3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37" name="Google Shape;337;p28"/>
          <p:cNvSpPr txBox="1"/>
          <p:nvPr>
            <p:ph idx="4" type="body"/>
          </p:nvPr>
        </p:nvSpPr>
        <p:spPr>
          <a:xfrm>
            <a:off x="5461128" y="3901440"/>
            <a:ext cx="3708000" cy="25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38" name="Google Shape;338;p28"/>
          <p:cNvSpPr txBox="1"/>
          <p:nvPr>
            <p:ph idx="5" type="body"/>
          </p:nvPr>
        </p:nvSpPr>
        <p:spPr>
          <a:xfrm>
            <a:off x="9990494" y="3901440"/>
            <a:ext cx="3708000" cy="25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39" name="Google Shape;339;p28"/>
          <p:cNvSpPr txBox="1"/>
          <p:nvPr/>
        </p:nvSpPr>
        <p:spPr>
          <a:xfrm>
            <a:off x="579120" y="-1055031"/>
            <a:ext cx="139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Copy this slide and use that if you want to amend shape size</a:t>
            </a:r>
            <a:endParaRPr/>
          </a:p>
        </p:txBody>
      </p:sp>
      <p:sp>
        <p:nvSpPr>
          <p:cNvPr id="340" name="Google Shape;340;p28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an icon in the left upper corner of a shadowed box, above the text paragraph. Google slides does not support .svg, so insert a .png version of an icon, 48w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ards icons for copy only">
  <p:cSld name="two cards icons for copy only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9"/>
          <p:cNvSpPr/>
          <p:nvPr/>
        </p:nvSpPr>
        <p:spPr>
          <a:xfrm>
            <a:off x="0" y="5960233"/>
            <a:ext cx="14630400" cy="227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p29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44" name="Google Shape;344;p29"/>
          <p:cNvSpPr txBox="1"/>
          <p:nvPr>
            <p:ph idx="1" type="body"/>
          </p:nvPr>
        </p:nvSpPr>
        <p:spPr>
          <a:xfrm>
            <a:off x="579120" y="1220392"/>
            <a:ext cx="66294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5" name="Google Shape;345;p29"/>
          <p:cNvSpPr txBox="1"/>
          <p:nvPr>
            <p:ph idx="2" type="body"/>
          </p:nvPr>
        </p:nvSpPr>
        <p:spPr>
          <a:xfrm>
            <a:off x="7627718" y="1220392"/>
            <a:ext cx="63168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346" name="Google Shape;34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9"/>
          <p:cNvSpPr txBox="1"/>
          <p:nvPr>
            <p:ph idx="3" type="body"/>
          </p:nvPr>
        </p:nvSpPr>
        <p:spPr>
          <a:xfrm>
            <a:off x="2022705" y="5364682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8" name="Google Shape;348;p29"/>
          <p:cNvSpPr txBox="1"/>
          <p:nvPr>
            <p:ph idx="4" type="body"/>
          </p:nvPr>
        </p:nvSpPr>
        <p:spPr>
          <a:xfrm>
            <a:off x="2022705" y="4313276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9" name="Google Shape;349;p29"/>
          <p:cNvSpPr txBox="1"/>
          <p:nvPr>
            <p:ph idx="5" type="body"/>
          </p:nvPr>
        </p:nvSpPr>
        <p:spPr>
          <a:xfrm>
            <a:off x="2022705" y="3261870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0" name="Google Shape;350;p29"/>
          <p:cNvSpPr txBox="1"/>
          <p:nvPr>
            <p:ph idx="6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1" name="Google Shape;351;p29"/>
          <p:cNvSpPr txBox="1"/>
          <p:nvPr>
            <p:ph idx="7" type="body"/>
          </p:nvPr>
        </p:nvSpPr>
        <p:spPr>
          <a:xfrm>
            <a:off x="8964621" y="5364682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2" name="Google Shape;352;p29"/>
          <p:cNvSpPr txBox="1"/>
          <p:nvPr>
            <p:ph idx="8" type="body"/>
          </p:nvPr>
        </p:nvSpPr>
        <p:spPr>
          <a:xfrm>
            <a:off x="8964621" y="4313276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3" name="Google Shape;353;p29"/>
          <p:cNvSpPr txBox="1"/>
          <p:nvPr>
            <p:ph idx="9" type="body"/>
          </p:nvPr>
        </p:nvSpPr>
        <p:spPr>
          <a:xfrm>
            <a:off x="8964621" y="3261870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4" name="Google Shape;354;p29"/>
          <p:cNvSpPr txBox="1"/>
          <p:nvPr/>
        </p:nvSpPr>
        <p:spPr>
          <a:xfrm>
            <a:off x="579120" y="-1005814"/>
            <a:ext cx="139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Copy this slide and use that if you want to amend shape size</a:t>
            </a:r>
            <a:endParaRPr/>
          </a:p>
        </p:txBody>
      </p:sp>
      <p:sp>
        <p:nvSpPr>
          <p:cNvPr id="355" name="Google Shape;355;p29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icons as bullet points next to the text. Google slides does not support .svg, so insert a .png version of an icon, 48w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ard icons for copy only">
  <p:cSld name="one card icons for copy only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0"/>
          <p:cNvSpPr/>
          <p:nvPr/>
        </p:nvSpPr>
        <p:spPr>
          <a:xfrm>
            <a:off x="0" y="5960233"/>
            <a:ext cx="14630400" cy="227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30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59" name="Google Shape;359;p30"/>
          <p:cNvSpPr txBox="1"/>
          <p:nvPr>
            <p:ph idx="1" type="body"/>
          </p:nvPr>
        </p:nvSpPr>
        <p:spPr>
          <a:xfrm>
            <a:off x="579120" y="1220392"/>
            <a:ext cx="66294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0" name="Google Shape;360;p30"/>
          <p:cNvSpPr txBox="1"/>
          <p:nvPr>
            <p:ph idx="2" type="body"/>
          </p:nvPr>
        </p:nvSpPr>
        <p:spPr>
          <a:xfrm>
            <a:off x="7627718" y="2720743"/>
            <a:ext cx="63168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361" name="Google Shape;36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0"/>
          <p:cNvSpPr txBox="1"/>
          <p:nvPr>
            <p:ph idx="3" type="body"/>
          </p:nvPr>
        </p:nvSpPr>
        <p:spPr>
          <a:xfrm>
            <a:off x="2022705" y="4824165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3" name="Google Shape;363;p30"/>
          <p:cNvSpPr txBox="1"/>
          <p:nvPr>
            <p:ph idx="4" type="body"/>
          </p:nvPr>
        </p:nvSpPr>
        <p:spPr>
          <a:xfrm>
            <a:off x="2022705" y="3772759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4" name="Google Shape;364;p30"/>
          <p:cNvSpPr txBox="1"/>
          <p:nvPr>
            <p:ph idx="5" type="body"/>
          </p:nvPr>
        </p:nvSpPr>
        <p:spPr>
          <a:xfrm>
            <a:off x="2022705" y="2721353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5" name="Google Shape;365;p30"/>
          <p:cNvSpPr txBox="1"/>
          <p:nvPr>
            <p:ph idx="6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6" name="Google Shape;366;p30"/>
          <p:cNvSpPr txBox="1"/>
          <p:nvPr>
            <p:ph idx="7" type="body"/>
          </p:nvPr>
        </p:nvSpPr>
        <p:spPr>
          <a:xfrm>
            <a:off x="2022705" y="5854927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7" name="Google Shape;367;p30"/>
          <p:cNvSpPr txBox="1"/>
          <p:nvPr/>
        </p:nvSpPr>
        <p:spPr>
          <a:xfrm>
            <a:off x="579120" y="-1062819"/>
            <a:ext cx="139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Copy this slide and use that if you want to amend shape size</a:t>
            </a:r>
            <a:endParaRPr/>
          </a:p>
        </p:txBody>
      </p:sp>
      <p:sp>
        <p:nvSpPr>
          <p:cNvPr id="368" name="Google Shape;368;p30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icons as bullet points next to the text. Google slides does not support .svg, so insert a .png version of an icon, 48w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actors for copy only">
  <p:cSld name="3 factors for copy only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1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71" name="Google Shape;371;p31"/>
          <p:cNvSpPr txBox="1"/>
          <p:nvPr>
            <p:ph idx="1" type="body"/>
          </p:nvPr>
        </p:nvSpPr>
        <p:spPr>
          <a:xfrm>
            <a:off x="579120" y="640301"/>
            <a:ext cx="120954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372" name="Google Shape;372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1"/>
          <p:cNvSpPr txBox="1"/>
          <p:nvPr>
            <p:ph idx="2" type="body"/>
          </p:nvPr>
        </p:nvSpPr>
        <p:spPr>
          <a:xfrm>
            <a:off x="868675" y="2363501"/>
            <a:ext cx="118059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74" name="Google Shape;374;p31"/>
          <p:cNvSpPr txBox="1"/>
          <p:nvPr>
            <p:ph idx="3" type="body"/>
          </p:nvPr>
        </p:nvSpPr>
        <p:spPr>
          <a:xfrm>
            <a:off x="855562" y="2016042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75" name="Google Shape;375;p31"/>
          <p:cNvSpPr txBox="1"/>
          <p:nvPr>
            <p:ph idx="4" type="body"/>
          </p:nvPr>
        </p:nvSpPr>
        <p:spPr>
          <a:xfrm>
            <a:off x="868675" y="4209697"/>
            <a:ext cx="118059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76" name="Google Shape;376;p31"/>
          <p:cNvSpPr txBox="1"/>
          <p:nvPr>
            <p:ph idx="5" type="body"/>
          </p:nvPr>
        </p:nvSpPr>
        <p:spPr>
          <a:xfrm>
            <a:off x="855562" y="3862254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77" name="Google Shape;377;p31"/>
          <p:cNvSpPr txBox="1"/>
          <p:nvPr>
            <p:ph idx="6" type="body"/>
          </p:nvPr>
        </p:nvSpPr>
        <p:spPr>
          <a:xfrm>
            <a:off x="868675" y="6058950"/>
            <a:ext cx="118059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78" name="Google Shape;378;p31"/>
          <p:cNvSpPr txBox="1"/>
          <p:nvPr>
            <p:ph idx="7" type="body"/>
          </p:nvPr>
        </p:nvSpPr>
        <p:spPr>
          <a:xfrm>
            <a:off x="855562" y="5711495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79" name="Google Shape;379;p31"/>
          <p:cNvSpPr txBox="1"/>
          <p:nvPr>
            <p:ph idx="8" type="body"/>
          </p:nvPr>
        </p:nvSpPr>
        <p:spPr>
          <a:xfrm>
            <a:off x="13108356" y="1355655"/>
            <a:ext cx="1290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80" name="Google Shape;380;p31"/>
          <p:cNvSpPr txBox="1"/>
          <p:nvPr>
            <p:ph idx="9" type="body"/>
          </p:nvPr>
        </p:nvSpPr>
        <p:spPr>
          <a:xfrm>
            <a:off x="13420866" y="620004"/>
            <a:ext cx="9777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81" name="Google Shape;381;p31"/>
          <p:cNvSpPr txBox="1"/>
          <p:nvPr/>
        </p:nvSpPr>
        <p:spPr>
          <a:xfrm>
            <a:off x="579120" y="-531358"/>
            <a:ext cx="139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Copy this slide and use that if you want to amend shape size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titles">
  <p:cSld name="agenda title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2" type="body"/>
          </p:nvPr>
        </p:nvSpPr>
        <p:spPr>
          <a:xfrm>
            <a:off x="1467681" y="1726225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3" type="body"/>
          </p:nvPr>
        </p:nvSpPr>
        <p:spPr>
          <a:xfrm>
            <a:off x="580700" y="1726225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4" type="body"/>
          </p:nvPr>
        </p:nvSpPr>
        <p:spPr>
          <a:xfrm>
            <a:off x="1467681" y="2859909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5" type="body"/>
          </p:nvPr>
        </p:nvSpPr>
        <p:spPr>
          <a:xfrm>
            <a:off x="580700" y="2859909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6" type="body"/>
          </p:nvPr>
        </p:nvSpPr>
        <p:spPr>
          <a:xfrm>
            <a:off x="1467681" y="3997565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7" type="body"/>
          </p:nvPr>
        </p:nvSpPr>
        <p:spPr>
          <a:xfrm>
            <a:off x="580700" y="3997565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8" type="body"/>
          </p:nvPr>
        </p:nvSpPr>
        <p:spPr>
          <a:xfrm>
            <a:off x="8314251" y="1726225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9" type="body"/>
          </p:nvPr>
        </p:nvSpPr>
        <p:spPr>
          <a:xfrm>
            <a:off x="7427270" y="1726225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13" type="body"/>
          </p:nvPr>
        </p:nvSpPr>
        <p:spPr>
          <a:xfrm>
            <a:off x="8314251" y="2859909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4" type="body"/>
          </p:nvPr>
        </p:nvSpPr>
        <p:spPr>
          <a:xfrm>
            <a:off x="7427270" y="2859909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" name="Google Shape;40;p4"/>
          <p:cNvSpPr txBox="1"/>
          <p:nvPr>
            <p:ph idx="15" type="body"/>
          </p:nvPr>
        </p:nvSpPr>
        <p:spPr>
          <a:xfrm>
            <a:off x="8314251" y="3997565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" name="Google Shape;41;p4"/>
          <p:cNvSpPr txBox="1"/>
          <p:nvPr>
            <p:ph idx="16" type="body"/>
          </p:nvPr>
        </p:nvSpPr>
        <p:spPr>
          <a:xfrm>
            <a:off x="7427270" y="3997565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42" name="Google Shape;4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 txBox="1"/>
          <p:nvPr>
            <p:ph idx="17" type="body"/>
          </p:nvPr>
        </p:nvSpPr>
        <p:spPr>
          <a:xfrm>
            <a:off x="1467681" y="5125750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" name="Google Shape;44;p4"/>
          <p:cNvSpPr txBox="1"/>
          <p:nvPr>
            <p:ph idx="18" type="body"/>
          </p:nvPr>
        </p:nvSpPr>
        <p:spPr>
          <a:xfrm>
            <a:off x="580700" y="5125750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5" name="Google Shape;45;p4"/>
          <p:cNvSpPr txBox="1"/>
          <p:nvPr>
            <p:ph idx="19" type="body"/>
          </p:nvPr>
        </p:nvSpPr>
        <p:spPr>
          <a:xfrm>
            <a:off x="8314251" y="5125750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" name="Google Shape;46;p4"/>
          <p:cNvSpPr txBox="1"/>
          <p:nvPr>
            <p:ph idx="20" type="body"/>
          </p:nvPr>
        </p:nvSpPr>
        <p:spPr>
          <a:xfrm>
            <a:off x="7427270" y="5125750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" name="Google Shape;47;p4"/>
          <p:cNvSpPr txBox="1"/>
          <p:nvPr>
            <p:ph idx="21" type="body"/>
          </p:nvPr>
        </p:nvSpPr>
        <p:spPr>
          <a:xfrm>
            <a:off x="1467681" y="6261548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" name="Google Shape;48;p4"/>
          <p:cNvSpPr txBox="1"/>
          <p:nvPr>
            <p:ph idx="22" type="body"/>
          </p:nvPr>
        </p:nvSpPr>
        <p:spPr>
          <a:xfrm>
            <a:off x="580700" y="6261548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9" name="Google Shape;49;p4"/>
          <p:cNvSpPr txBox="1"/>
          <p:nvPr>
            <p:ph idx="23" type="body"/>
          </p:nvPr>
        </p:nvSpPr>
        <p:spPr>
          <a:xfrm>
            <a:off x="8314251" y="6261548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" name="Google Shape;50;p4"/>
          <p:cNvSpPr txBox="1"/>
          <p:nvPr>
            <p:ph idx="24" type="body"/>
          </p:nvPr>
        </p:nvSpPr>
        <p:spPr>
          <a:xfrm>
            <a:off x="7427270" y="6261548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factors only for copy">
  <p:cSld name="2 factors only for copy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84" name="Google Shape;384;p32"/>
          <p:cNvSpPr txBox="1"/>
          <p:nvPr>
            <p:ph idx="1" type="body"/>
          </p:nvPr>
        </p:nvSpPr>
        <p:spPr>
          <a:xfrm>
            <a:off x="579120" y="640301"/>
            <a:ext cx="120954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385" name="Google Shape;38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/>
          <p:nvPr>
            <p:ph idx="2" type="body"/>
          </p:nvPr>
        </p:nvSpPr>
        <p:spPr>
          <a:xfrm>
            <a:off x="868675" y="2363501"/>
            <a:ext cx="118059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87" name="Google Shape;387;p32"/>
          <p:cNvSpPr txBox="1"/>
          <p:nvPr>
            <p:ph idx="3" type="body"/>
          </p:nvPr>
        </p:nvSpPr>
        <p:spPr>
          <a:xfrm>
            <a:off x="855562" y="2016042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88" name="Google Shape;388;p32"/>
          <p:cNvSpPr txBox="1"/>
          <p:nvPr>
            <p:ph idx="4" type="body"/>
          </p:nvPr>
        </p:nvSpPr>
        <p:spPr>
          <a:xfrm>
            <a:off x="868675" y="4714676"/>
            <a:ext cx="118059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89" name="Google Shape;389;p32"/>
          <p:cNvSpPr txBox="1"/>
          <p:nvPr>
            <p:ph idx="5" type="body"/>
          </p:nvPr>
        </p:nvSpPr>
        <p:spPr>
          <a:xfrm>
            <a:off x="855562" y="4356708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0" name="Google Shape;390;p32"/>
          <p:cNvSpPr txBox="1"/>
          <p:nvPr>
            <p:ph idx="6" type="body"/>
          </p:nvPr>
        </p:nvSpPr>
        <p:spPr>
          <a:xfrm>
            <a:off x="13108356" y="1355655"/>
            <a:ext cx="1290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1" name="Google Shape;391;p32"/>
          <p:cNvSpPr txBox="1"/>
          <p:nvPr>
            <p:ph idx="7" type="body"/>
          </p:nvPr>
        </p:nvSpPr>
        <p:spPr>
          <a:xfrm>
            <a:off x="13420866" y="620004"/>
            <a:ext cx="9777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2" name="Google Shape;392;p32"/>
          <p:cNvSpPr txBox="1"/>
          <p:nvPr/>
        </p:nvSpPr>
        <p:spPr>
          <a:xfrm>
            <a:off x="579120" y="-531358"/>
            <a:ext cx="139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Copy this slide and use that if you want to amend shape size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plain color">
  <p:cSld name="Title Slide plain color">
    <p:bg>
      <p:bgPr>
        <a:solidFill>
          <a:schemeClr val="accent1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411686"/>
            <a:ext cx="1615440" cy="731314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4"/>
          <p:cNvSpPr/>
          <p:nvPr/>
        </p:nvSpPr>
        <p:spPr>
          <a:xfrm>
            <a:off x="2301239" y="636316"/>
            <a:ext cx="39624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600" u="none" cap="none" strike="noStrike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SUSTAINABLE DIGITAL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6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INFRASTRUCTURE ALLIANCE</a:t>
            </a:r>
            <a:endParaRPr/>
          </a:p>
        </p:txBody>
      </p:sp>
      <p:sp>
        <p:nvSpPr>
          <p:cNvPr id="398" name="Google Shape;398;p34"/>
          <p:cNvSpPr txBox="1"/>
          <p:nvPr>
            <p:ph idx="1" type="body"/>
          </p:nvPr>
        </p:nvSpPr>
        <p:spPr>
          <a:xfrm>
            <a:off x="685800" y="2626050"/>
            <a:ext cx="9051900" cy="278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5400"/>
              <a:buFont typeface="Arial"/>
              <a:buNone/>
              <a:defRPr b="1" i="0" sz="5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9" name="Google Shape;399;p34"/>
          <p:cNvSpPr txBox="1"/>
          <p:nvPr>
            <p:ph idx="2" type="body"/>
          </p:nvPr>
        </p:nvSpPr>
        <p:spPr>
          <a:xfrm>
            <a:off x="685800" y="5511511"/>
            <a:ext cx="9051900" cy="15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0" name="Google Shape;400;p34"/>
          <p:cNvSpPr txBox="1"/>
          <p:nvPr>
            <p:ph idx="3" type="body"/>
          </p:nvPr>
        </p:nvSpPr>
        <p:spPr>
          <a:xfrm>
            <a:off x="10347959" y="7490461"/>
            <a:ext cx="3550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5D2B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5D2B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1" name="Google Shape;401;p34"/>
          <p:cNvSpPr txBox="1"/>
          <p:nvPr/>
        </p:nvSpPr>
        <p:spPr>
          <a:xfrm>
            <a:off x="685800" y="7490461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rgbClr val="95D2B9"/>
                </a:solidFill>
              </a:rPr>
              <a:t>© Sustainable Digital Infrastructure Alliance e.V.</a:t>
            </a:r>
            <a:endParaRPr>
              <a:solidFill>
                <a:srgbClr val="95D2B9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bg photo">
  <p:cSld name="title slide bg photo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2A6049">
                  <a:alpha val="47843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Google Shape;404;p35"/>
          <p:cNvSpPr txBox="1"/>
          <p:nvPr>
            <p:ph idx="1" type="body"/>
          </p:nvPr>
        </p:nvSpPr>
        <p:spPr>
          <a:xfrm>
            <a:off x="10347959" y="7490461"/>
            <a:ext cx="3550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5D2B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5D2B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405" name="Google Shape;405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411686"/>
            <a:ext cx="1615440" cy="731314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5"/>
          <p:cNvSpPr txBox="1"/>
          <p:nvPr>
            <p:ph idx="2" type="body"/>
          </p:nvPr>
        </p:nvSpPr>
        <p:spPr>
          <a:xfrm>
            <a:off x="685800" y="2626050"/>
            <a:ext cx="9051900" cy="278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5400"/>
              <a:buFont typeface="Arial"/>
              <a:buNone/>
              <a:defRPr b="1" i="0" sz="5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7" name="Google Shape;407;p35"/>
          <p:cNvSpPr txBox="1"/>
          <p:nvPr>
            <p:ph idx="3" type="body"/>
          </p:nvPr>
        </p:nvSpPr>
        <p:spPr>
          <a:xfrm>
            <a:off x="685800" y="5511511"/>
            <a:ext cx="9051900" cy="15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8" name="Google Shape;408;p35"/>
          <p:cNvSpPr/>
          <p:nvPr/>
        </p:nvSpPr>
        <p:spPr>
          <a:xfrm>
            <a:off x="2301239" y="636316"/>
            <a:ext cx="39624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6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SUSTAINABLE DIGITAL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600">
                <a:solidFill>
                  <a:schemeClr val="accent6"/>
                </a:solidFill>
                <a:latin typeface="Roboto Light"/>
                <a:ea typeface="Roboto Light"/>
                <a:cs typeface="Roboto Light"/>
                <a:sym typeface="Roboto Light"/>
              </a:rPr>
              <a:t>INFRASTRUCTURE ALLIANCE</a:t>
            </a:r>
            <a:endParaRPr/>
          </a:p>
        </p:txBody>
      </p:sp>
      <p:sp>
        <p:nvSpPr>
          <p:cNvPr id="409" name="Google Shape;409;p35"/>
          <p:cNvSpPr txBox="1"/>
          <p:nvPr/>
        </p:nvSpPr>
        <p:spPr>
          <a:xfrm>
            <a:off x="730160" y="-402111"/>
            <a:ext cx="1317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Mouse right click -&gt;  “Change background” -&gt; “Choose picture” and choose a desired file.</a:t>
            </a:r>
            <a:endParaRPr/>
          </a:p>
        </p:txBody>
      </p:sp>
      <p:sp>
        <p:nvSpPr>
          <p:cNvPr id="410" name="Google Shape;410;p35"/>
          <p:cNvSpPr txBox="1"/>
          <p:nvPr/>
        </p:nvSpPr>
        <p:spPr>
          <a:xfrm>
            <a:off x="685800" y="7490461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rgbClr val="95D2B9"/>
                </a:solidFill>
              </a:rPr>
              <a:t>© Sustainable Digital Infrastructure Alliance e.V.</a:t>
            </a:r>
            <a:endParaRPr>
              <a:solidFill>
                <a:srgbClr val="95D2B9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titles">
  <p:cSld name="agenda titles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6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413" name="Google Shape;413;p36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4" name="Google Shape;414;p36"/>
          <p:cNvSpPr txBox="1"/>
          <p:nvPr>
            <p:ph idx="2" type="body"/>
          </p:nvPr>
        </p:nvSpPr>
        <p:spPr>
          <a:xfrm>
            <a:off x="1467681" y="1726225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5" name="Google Shape;415;p36"/>
          <p:cNvSpPr txBox="1"/>
          <p:nvPr>
            <p:ph idx="3" type="body"/>
          </p:nvPr>
        </p:nvSpPr>
        <p:spPr>
          <a:xfrm>
            <a:off x="580700" y="1726225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6" name="Google Shape;416;p36"/>
          <p:cNvSpPr txBox="1"/>
          <p:nvPr>
            <p:ph idx="4" type="body"/>
          </p:nvPr>
        </p:nvSpPr>
        <p:spPr>
          <a:xfrm>
            <a:off x="1467681" y="2859909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7" name="Google Shape;417;p36"/>
          <p:cNvSpPr txBox="1"/>
          <p:nvPr>
            <p:ph idx="5" type="body"/>
          </p:nvPr>
        </p:nvSpPr>
        <p:spPr>
          <a:xfrm>
            <a:off x="580700" y="2859909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8" name="Google Shape;418;p36"/>
          <p:cNvSpPr txBox="1"/>
          <p:nvPr>
            <p:ph idx="6" type="body"/>
          </p:nvPr>
        </p:nvSpPr>
        <p:spPr>
          <a:xfrm>
            <a:off x="1467681" y="3997565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9" name="Google Shape;419;p36"/>
          <p:cNvSpPr txBox="1"/>
          <p:nvPr>
            <p:ph idx="7" type="body"/>
          </p:nvPr>
        </p:nvSpPr>
        <p:spPr>
          <a:xfrm>
            <a:off x="580700" y="3997565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0" name="Google Shape;420;p36"/>
          <p:cNvSpPr txBox="1"/>
          <p:nvPr>
            <p:ph idx="8" type="body"/>
          </p:nvPr>
        </p:nvSpPr>
        <p:spPr>
          <a:xfrm>
            <a:off x="8314251" y="1726225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1" name="Google Shape;421;p36"/>
          <p:cNvSpPr txBox="1"/>
          <p:nvPr>
            <p:ph idx="9" type="body"/>
          </p:nvPr>
        </p:nvSpPr>
        <p:spPr>
          <a:xfrm>
            <a:off x="7427270" y="1726225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2" name="Google Shape;422;p36"/>
          <p:cNvSpPr txBox="1"/>
          <p:nvPr>
            <p:ph idx="13" type="body"/>
          </p:nvPr>
        </p:nvSpPr>
        <p:spPr>
          <a:xfrm>
            <a:off x="8314251" y="2859909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3" name="Google Shape;423;p36"/>
          <p:cNvSpPr txBox="1"/>
          <p:nvPr>
            <p:ph idx="14" type="body"/>
          </p:nvPr>
        </p:nvSpPr>
        <p:spPr>
          <a:xfrm>
            <a:off x="7427270" y="2859909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4" name="Google Shape;424;p36"/>
          <p:cNvSpPr txBox="1"/>
          <p:nvPr>
            <p:ph idx="15" type="body"/>
          </p:nvPr>
        </p:nvSpPr>
        <p:spPr>
          <a:xfrm>
            <a:off x="8314251" y="3997565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5" name="Google Shape;425;p36"/>
          <p:cNvSpPr txBox="1"/>
          <p:nvPr>
            <p:ph idx="16" type="body"/>
          </p:nvPr>
        </p:nvSpPr>
        <p:spPr>
          <a:xfrm>
            <a:off x="7427270" y="3997565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426" name="Google Shape;42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6"/>
          <p:cNvSpPr txBox="1"/>
          <p:nvPr>
            <p:ph idx="17" type="body"/>
          </p:nvPr>
        </p:nvSpPr>
        <p:spPr>
          <a:xfrm>
            <a:off x="1467681" y="5125750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8" name="Google Shape;428;p36"/>
          <p:cNvSpPr txBox="1"/>
          <p:nvPr>
            <p:ph idx="18" type="body"/>
          </p:nvPr>
        </p:nvSpPr>
        <p:spPr>
          <a:xfrm>
            <a:off x="580700" y="5125750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9" name="Google Shape;429;p36"/>
          <p:cNvSpPr txBox="1"/>
          <p:nvPr>
            <p:ph idx="19" type="body"/>
          </p:nvPr>
        </p:nvSpPr>
        <p:spPr>
          <a:xfrm>
            <a:off x="8314251" y="5125750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30" name="Google Shape;430;p36"/>
          <p:cNvSpPr txBox="1"/>
          <p:nvPr>
            <p:ph idx="20" type="body"/>
          </p:nvPr>
        </p:nvSpPr>
        <p:spPr>
          <a:xfrm>
            <a:off x="7427270" y="5125750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31" name="Google Shape;431;p36"/>
          <p:cNvSpPr txBox="1"/>
          <p:nvPr>
            <p:ph idx="21" type="body"/>
          </p:nvPr>
        </p:nvSpPr>
        <p:spPr>
          <a:xfrm>
            <a:off x="1467681" y="6261548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32" name="Google Shape;432;p36"/>
          <p:cNvSpPr txBox="1"/>
          <p:nvPr>
            <p:ph idx="22" type="body"/>
          </p:nvPr>
        </p:nvSpPr>
        <p:spPr>
          <a:xfrm>
            <a:off x="580700" y="6261548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33" name="Google Shape;433;p36"/>
          <p:cNvSpPr txBox="1"/>
          <p:nvPr>
            <p:ph idx="23" type="body"/>
          </p:nvPr>
        </p:nvSpPr>
        <p:spPr>
          <a:xfrm>
            <a:off x="8314251" y="6261548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34" name="Google Shape;434;p36"/>
          <p:cNvSpPr txBox="1"/>
          <p:nvPr>
            <p:ph idx="24" type="body"/>
          </p:nvPr>
        </p:nvSpPr>
        <p:spPr>
          <a:xfrm>
            <a:off x="7427270" y="6261548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with description">
  <p:cSld name="agenda with description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437" name="Google Shape;437;p37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38" name="Google Shape;438;p37"/>
          <p:cNvSpPr txBox="1"/>
          <p:nvPr>
            <p:ph idx="2" type="body"/>
          </p:nvPr>
        </p:nvSpPr>
        <p:spPr>
          <a:xfrm>
            <a:off x="1467681" y="2527666"/>
            <a:ext cx="55251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39" name="Google Shape;439;p37"/>
          <p:cNvSpPr txBox="1"/>
          <p:nvPr>
            <p:ph idx="3" type="body"/>
          </p:nvPr>
        </p:nvSpPr>
        <p:spPr>
          <a:xfrm>
            <a:off x="1467681" y="1729932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0" name="Google Shape;440;p37"/>
          <p:cNvSpPr txBox="1"/>
          <p:nvPr>
            <p:ph idx="4" type="body"/>
          </p:nvPr>
        </p:nvSpPr>
        <p:spPr>
          <a:xfrm>
            <a:off x="580700" y="1729932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1" name="Google Shape;441;p37"/>
          <p:cNvSpPr txBox="1"/>
          <p:nvPr>
            <p:ph idx="5" type="body"/>
          </p:nvPr>
        </p:nvSpPr>
        <p:spPr>
          <a:xfrm>
            <a:off x="1467681" y="4402675"/>
            <a:ext cx="55251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2" name="Google Shape;442;p37"/>
          <p:cNvSpPr txBox="1"/>
          <p:nvPr>
            <p:ph idx="6" type="body"/>
          </p:nvPr>
        </p:nvSpPr>
        <p:spPr>
          <a:xfrm>
            <a:off x="1467681" y="3604941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3" name="Google Shape;443;p37"/>
          <p:cNvSpPr txBox="1"/>
          <p:nvPr>
            <p:ph idx="7" type="body"/>
          </p:nvPr>
        </p:nvSpPr>
        <p:spPr>
          <a:xfrm>
            <a:off x="580700" y="3604941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4" name="Google Shape;444;p37"/>
          <p:cNvSpPr txBox="1"/>
          <p:nvPr>
            <p:ph idx="8" type="body"/>
          </p:nvPr>
        </p:nvSpPr>
        <p:spPr>
          <a:xfrm>
            <a:off x="1467681" y="6362145"/>
            <a:ext cx="55251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5" name="Google Shape;445;p37"/>
          <p:cNvSpPr txBox="1"/>
          <p:nvPr>
            <p:ph idx="9" type="body"/>
          </p:nvPr>
        </p:nvSpPr>
        <p:spPr>
          <a:xfrm>
            <a:off x="1467681" y="5564411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6" name="Google Shape;446;p37"/>
          <p:cNvSpPr txBox="1"/>
          <p:nvPr>
            <p:ph idx="13" type="body"/>
          </p:nvPr>
        </p:nvSpPr>
        <p:spPr>
          <a:xfrm>
            <a:off x="580700" y="5564411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7" name="Google Shape;447;p37"/>
          <p:cNvSpPr txBox="1"/>
          <p:nvPr>
            <p:ph idx="14" type="body"/>
          </p:nvPr>
        </p:nvSpPr>
        <p:spPr>
          <a:xfrm>
            <a:off x="8314251" y="2527666"/>
            <a:ext cx="55251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8" name="Google Shape;448;p37"/>
          <p:cNvSpPr txBox="1"/>
          <p:nvPr>
            <p:ph idx="15" type="body"/>
          </p:nvPr>
        </p:nvSpPr>
        <p:spPr>
          <a:xfrm>
            <a:off x="8314251" y="1729932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9" name="Google Shape;449;p37"/>
          <p:cNvSpPr txBox="1"/>
          <p:nvPr>
            <p:ph idx="16" type="body"/>
          </p:nvPr>
        </p:nvSpPr>
        <p:spPr>
          <a:xfrm>
            <a:off x="7427270" y="1729932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50" name="Google Shape;450;p37"/>
          <p:cNvSpPr txBox="1"/>
          <p:nvPr>
            <p:ph idx="17" type="body"/>
          </p:nvPr>
        </p:nvSpPr>
        <p:spPr>
          <a:xfrm>
            <a:off x="8314251" y="4402675"/>
            <a:ext cx="55251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51" name="Google Shape;451;p37"/>
          <p:cNvSpPr txBox="1"/>
          <p:nvPr>
            <p:ph idx="18" type="body"/>
          </p:nvPr>
        </p:nvSpPr>
        <p:spPr>
          <a:xfrm>
            <a:off x="8314251" y="3604941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52" name="Google Shape;452;p37"/>
          <p:cNvSpPr txBox="1"/>
          <p:nvPr>
            <p:ph idx="19" type="body"/>
          </p:nvPr>
        </p:nvSpPr>
        <p:spPr>
          <a:xfrm>
            <a:off x="7427270" y="3604941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53" name="Google Shape;453;p37"/>
          <p:cNvSpPr txBox="1"/>
          <p:nvPr>
            <p:ph idx="20" type="body"/>
          </p:nvPr>
        </p:nvSpPr>
        <p:spPr>
          <a:xfrm>
            <a:off x="8314251" y="6362145"/>
            <a:ext cx="55251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54" name="Google Shape;454;p37"/>
          <p:cNvSpPr txBox="1"/>
          <p:nvPr>
            <p:ph idx="21" type="body"/>
          </p:nvPr>
        </p:nvSpPr>
        <p:spPr>
          <a:xfrm>
            <a:off x="8314251" y="5564411"/>
            <a:ext cx="55251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55" name="Google Shape;455;p37"/>
          <p:cNvSpPr txBox="1"/>
          <p:nvPr>
            <p:ph idx="22" type="body"/>
          </p:nvPr>
        </p:nvSpPr>
        <p:spPr>
          <a:xfrm>
            <a:off x="7427270" y="5564411"/>
            <a:ext cx="66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456" name="Google Shape;45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process">
  <p:cSld name="agenda process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8"/>
          <p:cNvSpPr txBox="1"/>
          <p:nvPr>
            <p:ph idx="12" type="sldNum"/>
          </p:nvPr>
        </p:nvSpPr>
        <p:spPr>
          <a:xfrm>
            <a:off x="10668000" y="746760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459" name="Google Shape;45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467600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8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1" name="Google Shape;461;p38"/>
          <p:cNvSpPr/>
          <p:nvPr/>
        </p:nvSpPr>
        <p:spPr>
          <a:xfrm>
            <a:off x="685800" y="1714500"/>
            <a:ext cx="2212800" cy="926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2" name="Google Shape;462;p38"/>
          <p:cNvSpPr/>
          <p:nvPr/>
        </p:nvSpPr>
        <p:spPr>
          <a:xfrm>
            <a:off x="2898648" y="1714500"/>
            <a:ext cx="2212800" cy="926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3" name="Google Shape;463;p38"/>
          <p:cNvSpPr/>
          <p:nvPr/>
        </p:nvSpPr>
        <p:spPr>
          <a:xfrm>
            <a:off x="5111496" y="1714500"/>
            <a:ext cx="2212800" cy="926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4" name="Google Shape;464;p38"/>
          <p:cNvSpPr/>
          <p:nvPr/>
        </p:nvSpPr>
        <p:spPr>
          <a:xfrm>
            <a:off x="7315200" y="1714500"/>
            <a:ext cx="2212800" cy="926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9528048" y="1714500"/>
            <a:ext cx="2212800" cy="926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6" name="Google Shape;466;p38"/>
          <p:cNvSpPr/>
          <p:nvPr/>
        </p:nvSpPr>
        <p:spPr>
          <a:xfrm>
            <a:off x="11731752" y="1714500"/>
            <a:ext cx="2212800" cy="926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7" name="Google Shape;467;p38"/>
          <p:cNvSpPr txBox="1"/>
          <p:nvPr>
            <p:ph idx="2" type="body"/>
          </p:nvPr>
        </p:nvSpPr>
        <p:spPr>
          <a:xfrm>
            <a:off x="794271" y="2777251"/>
            <a:ext cx="20958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8" name="Google Shape;468;p38"/>
          <p:cNvSpPr txBox="1"/>
          <p:nvPr>
            <p:ph idx="3" type="body"/>
          </p:nvPr>
        </p:nvSpPr>
        <p:spPr>
          <a:xfrm>
            <a:off x="794282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9" name="Google Shape;469;p38"/>
          <p:cNvSpPr txBox="1"/>
          <p:nvPr>
            <p:ph idx="4" type="body"/>
          </p:nvPr>
        </p:nvSpPr>
        <p:spPr>
          <a:xfrm>
            <a:off x="3015756" y="2777251"/>
            <a:ext cx="20958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0" name="Google Shape;470;p38"/>
          <p:cNvSpPr txBox="1"/>
          <p:nvPr>
            <p:ph idx="5" type="body"/>
          </p:nvPr>
        </p:nvSpPr>
        <p:spPr>
          <a:xfrm>
            <a:off x="3015751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1" name="Google Shape;471;p38"/>
          <p:cNvSpPr txBox="1"/>
          <p:nvPr>
            <p:ph idx="6" type="body"/>
          </p:nvPr>
        </p:nvSpPr>
        <p:spPr>
          <a:xfrm>
            <a:off x="5219460" y="2777251"/>
            <a:ext cx="20958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2" name="Google Shape;472;p38"/>
          <p:cNvSpPr txBox="1"/>
          <p:nvPr>
            <p:ph idx="7" type="body"/>
          </p:nvPr>
        </p:nvSpPr>
        <p:spPr>
          <a:xfrm>
            <a:off x="5219432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3" name="Google Shape;473;p38"/>
          <p:cNvSpPr txBox="1"/>
          <p:nvPr>
            <p:ph idx="8" type="body"/>
          </p:nvPr>
        </p:nvSpPr>
        <p:spPr>
          <a:xfrm>
            <a:off x="7423671" y="2777251"/>
            <a:ext cx="20958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4" name="Google Shape;474;p38"/>
          <p:cNvSpPr txBox="1"/>
          <p:nvPr>
            <p:ph idx="9" type="body"/>
          </p:nvPr>
        </p:nvSpPr>
        <p:spPr>
          <a:xfrm>
            <a:off x="7438883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5" name="Google Shape;475;p38"/>
          <p:cNvSpPr txBox="1"/>
          <p:nvPr>
            <p:ph idx="13" type="body"/>
          </p:nvPr>
        </p:nvSpPr>
        <p:spPr>
          <a:xfrm>
            <a:off x="9645156" y="2777251"/>
            <a:ext cx="20958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6" name="Google Shape;476;p38"/>
          <p:cNvSpPr txBox="1"/>
          <p:nvPr>
            <p:ph idx="14" type="body"/>
          </p:nvPr>
        </p:nvSpPr>
        <p:spPr>
          <a:xfrm>
            <a:off x="9660406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7" name="Google Shape;477;p38"/>
          <p:cNvSpPr txBox="1"/>
          <p:nvPr>
            <p:ph idx="15" type="body"/>
          </p:nvPr>
        </p:nvSpPr>
        <p:spPr>
          <a:xfrm>
            <a:off x="11848860" y="2777251"/>
            <a:ext cx="20958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8" name="Google Shape;478;p38"/>
          <p:cNvSpPr txBox="1"/>
          <p:nvPr>
            <p:ph idx="16" type="body"/>
          </p:nvPr>
        </p:nvSpPr>
        <p:spPr>
          <a:xfrm>
            <a:off x="11864100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479" name="Google Shape;479;p38"/>
          <p:cNvGrpSpPr/>
          <p:nvPr/>
        </p:nvGrpSpPr>
        <p:grpSpPr>
          <a:xfrm>
            <a:off x="685800" y="1714446"/>
            <a:ext cx="13258800" cy="5432077"/>
            <a:chOff x="685800" y="1714500"/>
            <a:chExt cx="13258800" cy="5753100"/>
          </a:xfrm>
        </p:grpSpPr>
        <p:cxnSp>
          <p:nvCxnSpPr>
            <p:cNvPr id="480" name="Google Shape;480;p38"/>
            <p:cNvCxnSpPr/>
            <p:nvPr/>
          </p:nvCxnSpPr>
          <p:spPr>
            <a:xfrm>
              <a:off x="2890011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1" name="Google Shape;481;p38"/>
            <p:cNvCxnSpPr/>
            <p:nvPr/>
          </p:nvCxnSpPr>
          <p:spPr>
            <a:xfrm>
              <a:off x="5111496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2" name="Google Shape;482;p38"/>
            <p:cNvCxnSpPr/>
            <p:nvPr/>
          </p:nvCxnSpPr>
          <p:spPr>
            <a:xfrm>
              <a:off x="7315200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3" name="Google Shape;483;p38"/>
            <p:cNvCxnSpPr/>
            <p:nvPr/>
          </p:nvCxnSpPr>
          <p:spPr>
            <a:xfrm>
              <a:off x="9528048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4" name="Google Shape;484;p38"/>
            <p:cNvCxnSpPr/>
            <p:nvPr/>
          </p:nvCxnSpPr>
          <p:spPr>
            <a:xfrm>
              <a:off x="11731752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5" name="Google Shape;485;p38"/>
            <p:cNvCxnSpPr/>
            <p:nvPr/>
          </p:nvCxnSpPr>
          <p:spPr>
            <a:xfrm>
              <a:off x="685800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6" name="Google Shape;486;p38"/>
            <p:cNvCxnSpPr/>
            <p:nvPr/>
          </p:nvCxnSpPr>
          <p:spPr>
            <a:xfrm>
              <a:off x="13944600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  <p15:guide id="5" pos="87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mper slide">
  <p:cSld name="bumper slide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0">
                <a:srgbClr val="000000">
                  <a:alpha val="57647"/>
                </a:srgbClr>
              </a:gs>
              <a:gs pos="100000">
                <a:srgbClr val="2D374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9" name="Google Shape;489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717928"/>
            <a:ext cx="854804" cy="386972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9"/>
          <p:cNvSpPr txBox="1"/>
          <p:nvPr>
            <p:ph idx="1" type="body"/>
          </p:nvPr>
        </p:nvSpPr>
        <p:spPr>
          <a:xfrm>
            <a:off x="685800" y="3600575"/>
            <a:ext cx="9051900" cy="278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91" name="Google Shape;491;p39"/>
          <p:cNvSpPr txBox="1"/>
          <p:nvPr>
            <p:ph idx="2" type="body"/>
          </p:nvPr>
        </p:nvSpPr>
        <p:spPr>
          <a:xfrm>
            <a:off x="685800" y="6389836"/>
            <a:ext cx="90519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92" name="Google Shape;492;p39"/>
          <p:cNvSpPr txBox="1"/>
          <p:nvPr/>
        </p:nvSpPr>
        <p:spPr>
          <a:xfrm>
            <a:off x="730160" y="-402111"/>
            <a:ext cx="1317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Mouse right click -&gt;  “Change background” -&gt; “Choose picture” and choose a desired file.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">
  <p:cSld name="text and image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0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495" name="Google Shape;495;p40"/>
          <p:cNvSpPr txBox="1"/>
          <p:nvPr>
            <p:ph idx="1" type="body"/>
          </p:nvPr>
        </p:nvSpPr>
        <p:spPr>
          <a:xfrm>
            <a:off x="579120" y="1224359"/>
            <a:ext cx="67362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96" name="Google Shape;496;p40"/>
          <p:cNvSpPr txBox="1"/>
          <p:nvPr>
            <p:ph idx="2" type="body"/>
          </p:nvPr>
        </p:nvSpPr>
        <p:spPr>
          <a:xfrm>
            <a:off x="579120" y="2182839"/>
            <a:ext cx="6736200" cy="48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497" name="Google Shape;497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0"/>
          <p:cNvSpPr txBox="1"/>
          <p:nvPr>
            <p:ph idx="3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99" name="Google Shape;499;p40"/>
          <p:cNvSpPr/>
          <p:nvPr/>
        </p:nvSpPr>
        <p:spPr>
          <a:xfrm>
            <a:off x="8077550" y="0"/>
            <a:ext cx="6553200" cy="8229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40"/>
          <p:cNvSpPr txBox="1"/>
          <p:nvPr/>
        </p:nvSpPr>
        <p:spPr>
          <a:xfrm>
            <a:off x="9345925" y="2032400"/>
            <a:ext cx="32919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FFFFF"/>
                </a:solidFill>
              </a:rPr>
              <a:t>insert and crop image manually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text slide">
  <p:cSld name="plain text slide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1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503" name="Google Shape;503;p41"/>
          <p:cNvSpPr txBox="1"/>
          <p:nvPr>
            <p:ph idx="1" type="body"/>
          </p:nvPr>
        </p:nvSpPr>
        <p:spPr>
          <a:xfrm>
            <a:off x="579120" y="1224359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4" name="Google Shape;504;p41"/>
          <p:cNvSpPr txBox="1"/>
          <p:nvPr>
            <p:ph idx="2" type="body"/>
          </p:nvPr>
        </p:nvSpPr>
        <p:spPr>
          <a:xfrm>
            <a:off x="579120" y="2182839"/>
            <a:ext cx="13380600" cy="43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505" name="Google Shape;505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1"/>
          <p:cNvSpPr txBox="1"/>
          <p:nvPr>
            <p:ph idx="3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 text">
  <p:cSld name="2 column text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2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509" name="Google Shape;509;p42"/>
          <p:cNvSpPr txBox="1"/>
          <p:nvPr>
            <p:ph idx="1" type="body"/>
          </p:nvPr>
        </p:nvSpPr>
        <p:spPr>
          <a:xfrm>
            <a:off x="579120" y="1224359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10" name="Google Shape;510;p42"/>
          <p:cNvSpPr txBox="1"/>
          <p:nvPr>
            <p:ph idx="2" type="body"/>
          </p:nvPr>
        </p:nvSpPr>
        <p:spPr>
          <a:xfrm>
            <a:off x="579120" y="2182839"/>
            <a:ext cx="6446400" cy="43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11" name="Google Shape;511;p42"/>
          <p:cNvSpPr txBox="1"/>
          <p:nvPr>
            <p:ph idx="3" type="body"/>
          </p:nvPr>
        </p:nvSpPr>
        <p:spPr>
          <a:xfrm>
            <a:off x="7513320" y="2182839"/>
            <a:ext cx="6446400" cy="43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512" name="Google Shape;512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2"/>
          <p:cNvSpPr txBox="1"/>
          <p:nvPr>
            <p:ph idx="4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with description">
  <p:cSld name="agenda with 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1467681" y="2527666"/>
            <a:ext cx="5525249" cy="681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3" type="body"/>
          </p:nvPr>
        </p:nvSpPr>
        <p:spPr>
          <a:xfrm>
            <a:off x="1467681" y="1729932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6" name="Google Shape;56;p5"/>
          <p:cNvSpPr txBox="1"/>
          <p:nvPr>
            <p:ph idx="4" type="body"/>
          </p:nvPr>
        </p:nvSpPr>
        <p:spPr>
          <a:xfrm>
            <a:off x="580700" y="1729932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" name="Google Shape;57;p5"/>
          <p:cNvSpPr txBox="1"/>
          <p:nvPr>
            <p:ph idx="5" type="body"/>
          </p:nvPr>
        </p:nvSpPr>
        <p:spPr>
          <a:xfrm>
            <a:off x="1467681" y="4402675"/>
            <a:ext cx="5525249" cy="681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8" name="Google Shape;58;p5"/>
          <p:cNvSpPr txBox="1"/>
          <p:nvPr>
            <p:ph idx="6" type="body"/>
          </p:nvPr>
        </p:nvSpPr>
        <p:spPr>
          <a:xfrm>
            <a:off x="1467681" y="3604941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9" name="Google Shape;59;p5"/>
          <p:cNvSpPr txBox="1"/>
          <p:nvPr>
            <p:ph idx="7" type="body"/>
          </p:nvPr>
        </p:nvSpPr>
        <p:spPr>
          <a:xfrm>
            <a:off x="580700" y="3604941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0" name="Google Shape;60;p5"/>
          <p:cNvSpPr txBox="1"/>
          <p:nvPr>
            <p:ph idx="8" type="body"/>
          </p:nvPr>
        </p:nvSpPr>
        <p:spPr>
          <a:xfrm>
            <a:off x="1467681" y="6362145"/>
            <a:ext cx="5525249" cy="681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1" name="Google Shape;61;p5"/>
          <p:cNvSpPr txBox="1"/>
          <p:nvPr>
            <p:ph idx="9" type="body"/>
          </p:nvPr>
        </p:nvSpPr>
        <p:spPr>
          <a:xfrm>
            <a:off x="1467681" y="5564411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" name="Google Shape;62;p5"/>
          <p:cNvSpPr txBox="1"/>
          <p:nvPr>
            <p:ph idx="13" type="body"/>
          </p:nvPr>
        </p:nvSpPr>
        <p:spPr>
          <a:xfrm>
            <a:off x="580700" y="5564411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" name="Google Shape;63;p5"/>
          <p:cNvSpPr txBox="1"/>
          <p:nvPr>
            <p:ph idx="14" type="body"/>
          </p:nvPr>
        </p:nvSpPr>
        <p:spPr>
          <a:xfrm>
            <a:off x="8314251" y="2527666"/>
            <a:ext cx="5525249" cy="681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" name="Google Shape;64;p5"/>
          <p:cNvSpPr txBox="1"/>
          <p:nvPr>
            <p:ph idx="15" type="body"/>
          </p:nvPr>
        </p:nvSpPr>
        <p:spPr>
          <a:xfrm>
            <a:off x="8314251" y="1729932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" name="Google Shape;65;p5"/>
          <p:cNvSpPr txBox="1"/>
          <p:nvPr>
            <p:ph idx="16" type="body"/>
          </p:nvPr>
        </p:nvSpPr>
        <p:spPr>
          <a:xfrm>
            <a:off x="7427270" y="1729932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" name="Google Shape;66;p5"/>
          <p:cNvSpPr txBox="1"/>
          <p:nvPr>
            <p:ph idx="17" type="body"/>
          </p:nvPr>
        </p:nvSpPr>
        <p:spPr>
          <a:xfrm>
            <a:off x="8314251" y="4402675"/>
            <a:ext cx="5525249" cy="681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" name="Google Shape;67;p5"/>
          <p:cNvSpPr txBox="1"/>
          <p:nvPr>
            <p:ph idx="18" type="body"/>
          </p:nvPr>
        </p:nvSpPr>
        <p:spPr>
          <a:xfrm>
            <a:off x="8314251" y="3604941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" name="Google Shape;68;p5"/>
          <p:cNvSpPr txBox="1"/>
          <p:nvPr>
            <p:ph idx="19" type="body"/>
          </p:nvPr>
        </p:nvSpPr>
        <p:spPr>
          <a:xfrm>
            <a:off x="7427270" y="3604941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9" name="Google Shape;69;p5"/>
          <p:cNvSpPr txBox="1"/>
          <p:nvPr>
            <p:ph idx="20" type="body"/>
          </p:nvPr>
        </p:nvSpPr>
        <p:spPr>
          <a:xfrm>
            <a:off x="8314251" y="6362145"/>
            <a:ext cx="5525249" cy="681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0" name="Google Shape;70;p5"/>
          <p:cNvSpPr txBox="1"/>
          <p:nvPr>
            <p:ph idx="21" type="body"/>
          </p:nvPr>
        </p:nvSpPr>
        <p:spPr>
          <a:xfrm>
            <a:off x="8314251" y="5564411"/>
            <a:ext cx="5525249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1" name="Google Shape;71;p5"/>
          <p:cNvSpPr txBox="1"/>
          <p:nvPr>
            <p:ph idx="22" type="body"/>
          </p:nvPr>
        </p:nvSpPr>
        <p:spPr>
          <a:xfrm>
            <a:off x="7427270" y="5564411"/>
            <a:ext cx="665302" cy="41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72" name="Google Shape;7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s image and text">
  <p:cSld name="2 columns image and text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3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516" name="Google Shape;516;p43"/>
          <p:cNvSpPr txBox="1"/>
          <p:nvPr>
            <p:ph idx="1" type="body"/>
          </p:nvPr>
        </p:nvSpPr>
        <p:spPr>
          <a:xfrm>
            <a:off x="579120" y="1224359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17" name="Google Shape;517;p43"/>
          <p:cNvSpPr txBox="1"/>
          <p:nvPr>
            <p:ph idx="2" type="body"/>
          </p:nvPr>
        </p:nvSpPr>
        <p:spPr>
          <a:xfrm>
            <a:off x="7513320" y="2321069"/>
            <a:ext cx="64464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518" name="Google Shape;518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3"/>
          <p:cNvSpPr txBox="1"/>
          <p:nvPr>
            <p:ph idx="3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0" name="Google Shape;520;p43"/>
          <p:cNvSpPr txBox="1"/>
          <p:nvPr>
            <p:ph idx="4" type="body"/>
          </p:nvPr>
        </p:nvSpPr>
        <p:spPr>
          <a:xfrm>
            <a:off x="685800" y="6896456"/>
            <a:ext cx="66294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1" name="Google Shape;521;p43"/>
          <p:cNvSpPr/>
          <p:nvPr/>
        </p:nvSpPr>
        <p:spPr>
          <a:xfrm>
            <a:off x="681950" y="2312675"/>
            <a:ext cx="6343500" cy="4419600"/>
          </a:xfrm>
          <a:prstGeom prst="roundRect">
            <a:avLst>
              <a:gd fmla="val 4223" name="adj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sx="101000" rotWithShape="0" algn="t" dir="5400000" dist="38100" sy="101000">
              <a:srgbClr val="000000">
                <a:alpha val="784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43"/>
          <p:cNvSpPr txBox="1"/>
          <p:nvPr/>
        </p:nvSpPr>
        <p:spPr>
          <a:xfrm>
            <a:off x="1325875" y="3565325"/>
            <a:ext cx="45150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 text &amp; images">
  <p:cSld name="2 column text &amp; images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4"/>
          <p:cNvSpPr txBox="1"/>
          <p:nvPr>
            <p:ph idx="1" type="body"/>
          </p:nvPr>
        </p:nvSpPr>
        <p:spPr>
          <a:xfrm>
            <a:off x="579120" y="1224359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5" name="Google Shape;525;p44"/>
          <p:cNvSpPr txBox="1"/>
          <p:nvPr>
            <p:ph idx="2" type="body"/>
          </p:nvPr>
        </p:nvSpPr>
        <p:spPr>
          <a:xfrm>
            <a:off x="579120" y="455950"/>
            <a:ext cx="67362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6" name="Google Shape;526;p44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527" name="Google Shape;527;p44"/>
          <p:cNvSpPr txBox="1"/>
          <p:nvPr>
            <p:ph idx="3" type="body"/>
          </p:nvPr>
        </p:nvSpPr>
        <p:spPr>
          <a:xfrm>
            <a:off x="687902" y="4819329"/>
            <a:ext cx="6446400" cy="21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8" name="Google Shape;528;p44"/>
          <p:cNvSpPr txBox="1"/>
          <p:nvPr>
            <p:ph idx="4" type="body"/>
          </p:nvPr>
        </p:nvSpPr>
        <p:spPr>
          <a:xfrm>
            <a:off x="7622102" y="4819329"/>
            <a:ext cx="6446400" cy="21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529" name="Google Shape;52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4"/>
          <p:cNvSpPr txBox="1"/>
          <p:nvPr>
            <p:ph idx="5" type="body"/>
          </p:nvPr>
        </p:nvSpPr>
        <p:spPr>
          <a:xfrm>
            <a:off x="886326" y="7009597"/>
            <a:ext cx="61392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1" name="Google Shape;531;p44"/>
          <p:cNvSpPr txBox="1"/>
          <p:nvPr>
            <p:ph idx="6" type="body"/>
          </p:nvPr>
        </p:nvSpPr>
        <p:spPr>
          <a:xfrm>
            <a:off x="7820526" y="7009597"/>
            <a:ext cx="61392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2" name="Google Shape;532;p44"/>
          <p:cNvSpPr/>
          <p:nvPr/>
        </p:nvSpPr>
        <p:spPr>
          <a:xfrm>
            <a:off x="681950" y="2312675"/>
            <a:ext cx="6343500" cy="2379900"/>
          </a:xfrm>
          <a:prstGeom prst="roundRect">
            <a:avLst>
              <a:gd fmla="val 4223" name="adj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sx="101000" rotWithShape="0" algn="t" dir="5400000" dist="38100" sy="101000">
              <a:srgbClr val="000000">
                <a:alpha val="784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44"/>
          <p:cNvSpPr txBox="1"/>
          <p:nvPr/>
        </p:nvSpPr>
        <p:spPr>
          <a:xfrm>
            <a:off x="1325875" y="2603525"/>
            <a:ext cx="45150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534" name="Google Shape;534;p44"/>
          <p:cNvSpPr/>
          <p:nvPr/>
        </p:nvSpPr>
        <p:spPr>
          <a:xfrm>
            <a:off x="7820525" y="2312675"/>
            <a:ext cx="6343500" cy="2379900"/>
          </a:xfrm>
          <a:prstGeom prst="roundRect">
            <a:avLst>
              <a:gd fmla="val 4223" name="adj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sx="101000" rotWithShape="0" algn="t" dir="5400000" dist="38100" sy="101000">
              <a:srgbClr val="000000">
                <a:alpha val="784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44"/>
          <p:cNvSpPr txBox="1"/>
          <p:nvPr/>
        </p:nvSpPr>
        <p:spPr>
          <a:xfrm>
            <a:off x="8464463" y="2603525"/>
            <a:ext cx="45150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">
  <p:cSld name="2 images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5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538" name="Google Shape;53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45"/>
          <p:cNvSpPr txBox="1"/>
          <p:nvPr>
            <p:ph idx="1" type="body"/>
          </p:nvPr>
        </p:nvSpPr>
        <p:spPr>
          <a:xfrm>
            <a:off x="579120" y="455950"/>
            <a:ext cx="67362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40" name="Google Shape;540;p45"/>
          <p:cNvSpPr txBox="1"/>
          <p:nvPr>
            <p:ph idx="2" type="body"/>
          </p:nvPr>
        </p:nvSpPr>
        <p:spPr>
          <a:xfrm>
            <a:off x="886326" y="6963877"/>
            <a:ext cx="61392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41" name="Google Shape;541;p45"/>
          <p:cNvSpPr txBox="1"/>
          <p:nvPr>
            <p:ph idx="3" type="body"/>
          </p:nvPr>
        </p:nvSpPr>
        <p:spPr>
          <a:xfrm>
            <a:off x="7820526" y="6963877"/>
            <a:ext cx="61392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42" name="Google Shape;542;p45"/>
          <p:cNvSpPr txBox="1"/>
          <p:nvPr>
            <p:ph idx="4" type="body"/>
          </p:nvPr>
        </p:nvSpPr>
        <p:spPr>
          <a:xfrm>
            <a:off x="579120" y="1224359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43" name="Google Shape;543;p45"/>
          <p:cNvSpPr/>
          <p:nvPr/>
        </p:nvSpPr>
        <p:spPr>
          <a:xfrm>
            <a:off x="685800" y="2288338"/>
            <a:ext cx="6343500" cy="4419600"/>
          </a:xfrm>
          <a:prstGeom prst="roundRect">
            <a:avLst>
              <a:gd fmla="val 4223" name="adj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sx="101000" rotWithShape="0" algn="t" dir="5400000" dist="38100" sy="101000">
              <a:srgbClr val="000000">
                <a:alpha val="784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45"/>
          <p:cNvSpPr txBox="1"/>
          <p:nvPr/>
        </p:nvSpPr>
        <p:spPr>
          <a:xfrm>
            <a:off x="1325875" y="3565325"/>
            <a:ext cx="45150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545" name="Google Shape;545;p45"/>
          <p:cNvSpPr/>
          <p:nvPr/>
        </p:nvSpPr>
        <p:spPr>
          <a:xfrm>
            <a:off x="7820525" y="2288338"/>
            <a:ext cx="6343500" cy="4419600"/>
          </a:xfrm>
          <a:prstGeom prst="roundRect">
            <a:avLst>
              <a:gd fmla="val 4223" name="adj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sx="101000" rotWithShape="0" algn="t" dir="5400000" dist="38100" sy="101000">
              <a:srgbClr val="000000">
                <a:alpha val="784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5"/>
          <p:cNvSpPr txBox="1"/>
          <p:nvPr/>
        </p:nvSpPr>
        <p:spPr>
          <a:xfrm>
            <a:off x="8460600" y="3565325"/>
            <a:ext cx="45150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ards text">
  <p:cSld name="two cards text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6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49" name="Google Shape;549;p46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550" name="Google Shape;550;p46"/>
          <p:cNvSpPr txBox="1"/>
          <p:nvPr>
            <p:ph idx="2" type="body"/>
          </p:nvPr>
        </p:nvSpPr>
        <p:spPr>
          <a:xfrm>
            <a:off x="579120" y="1220392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1" name="Google Shape;551;p46"/>
          <p:cNvSpPr/>
          <p:nvPr/>
        </p:nvSpPr>
        <p:spPr>
          <a:xfrm>
            <a:off x="685800" y="2473735"/>
            <a:ext cx="6316800" cy="48681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2" name="Google Shape;552;p46"/>
          <p:cNvSpPr/>
          <p:nvPr/>
        </p:nvSpPr>
        <p:spPr>
          <a:xfrm>
            <a:off x="7627718" y="2473735"/>
            <a:ext cx="6316800" cy="48681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3" name="Google Shape;553;p46"/>
          <p:cNvSpPr txBox="1"/>
          <p:nvPr>
            <p:ph idx="3" type="body"/>
          </p:nvPr>
        </p:nvSpPr>
        <p:spPr>
          <a:xfrm>
            <a:off x="944878" y="3602992"/>
            <a:ext cx="5623500" cy="26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4" name="Google Shape;554;p46"/>
          <p:cNvSpPr txBox="1"/>
          <p:nvPr>
            <p:ph idx="4" type="body"/>
          </p:nvPr>
        </p:nvSpPr>
        <p:spPr>
          <a:xfrm>
            <a:off x="931762" y="2813232"/>
            <a:ext cx="4592700" cy="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5" name="Google Shape;555;p46"/>
          <p:cNvSpPr txBox="1"/>
          <p:nvPr>
            <p:ph idx="5" type="body"/>
          </p:nvPr>
        </p:nvSpPr>
        <p:spPr>
          <a:xfrm>
            <a:off x="7947561" y="3602992"/>
            <a:ext cx="5623500" cy="26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6" name="Google Shape;556;p46"/>
          <p:cNvSpPr txBox="1"/>
          <p:nvPr>
            <p:ph idx="6" type="body"/>
          </p:nvPr>
        </p:nvSpPr>
        <p:spPr>
          <a:xfrm>
            <a:off x="7934445" y="2813232"/>
            <a:ext cx="4592700" cy="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7" name="Google Shape;557;p46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an icon in the right corner of a shadowed box, next to the title. Google slides does not support .svg, so insert a .png version of an icon, 48w</a:t>
            </a:r>
            <a:endParaRPr/>
          </a:p>
        </p:txBody>
      </p:sp>
      <p:pic>
        <p:nvPicPr>
          <p:cNvPr id="558" name="Google Shape;558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6"/>
          <p:cNvSpPr txBox="1"/>
          <p:nvPr/>
        </p:nvSpPr>
        <p:spPr>
          <a:xfrm>
            <a:off x="579125" y="-11656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 with titles">
  <p:cSld name="3 columns with titles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7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62" name="Google Shape;562;p47"/>
          <p:cNvSpPr txBox="1"/>
          <p:nvPr>
            <p:ph idx="2" type="body"/>
          </p:nvPr>
        </p:nvSpPr>
        <p:spPr>
          <a:xfrm>
            <a:off x="579120" y="1220392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63" name="Google Shape;563;p47"/>
          <p:cNvSpPr/>
          <p:nvPr/>
        </p:nvSpPr>
        <p:spPr>
          <a:xfrm>
            <a:off x="685800" y="2473735"/>
            <a:ext cx="4251600" cy="47124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4" name="Google Shape;564;p47"/>
          <p:cNvSpPr/>
          <p:nvPr/>
        </p:nvSpPr>
        <p:spPr>
          <a:xfrm>
            <a:off x="5196956" y="2473735"/>
            <a:ext cx="4251600" cy="47124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5" name="Google Shape;565;p47"/>
          <p:cNvSpPr/>
          <p:nvPr/>
        </p:nvSpPr>
        <p:spPr>
          <a:xfrm>
            <a:off x="9708111" y="2473735"/>
            <a:ext cx="4251600" cy="47124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6" name="Google Shape;566;p47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567" name="Google Shape;567;p47"/>
          <p:cNvSpPr txBox="1"/>
          <p:nvPr>
            <p:ph idx="3" type="body"/>
          </p:nvPr>
        </p:nvSpPr>
        <p:spPr>
          <a:xfrm>
            <a:off x="931762" y="3731880"/>
            <a:ext cx="37080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 b="1" i="0" sz="32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68" name="Google Shape;568;p47"/>
          <p:cNvSpPr txBox="1"/>
          <p:nvPr>
            <p:ph idx="4" type="body"/>
          </p:nvPr>
        </p:nvSpPr>
        <p:spPr>
          <a:xfrm>
            <a:off x="944879" y="4413038"/>
            <a:ext cx="3708000" cy="23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569" name="Google Shape;569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7"/>
          <p:cNvSpPr txBox="1"/>
          <p:nvPr>
            <p:ph idx="5" type="body"/>
          </p:nvPr>
        </p:nvSpPr>
        <p:spPr>
          <a:xfrm>
            <a:off x="5448000" y="3731874"/>
            <a:ext cx="37080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1" name="Google Shape;571;p47"/>
          <p:cNvSpPr txBox="1"/>
          <p:nvPr>
            <p:ph idx="6" type="body"/>
          </p:nvPr>
        </p:nvSpPr>
        <p:spPr>
          <a:xfrm>
            <a:off x="5461128" y="4413038"/>
            <a:ext cx="3708000" cy="23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2" name="Google Shape;572;p47"/>
          <p:cNvSpPr txBox="1"/>
          <p:nvPr>
            <p:ph idx="7" type="body"/>
          </p:nvPr>
        </p:nvSpPr>
        <p:spPr>
          <a:xfrm>
            <a:off x="9977375" y="3731874"/>
            <a:ext cx="37080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3" name="Google Shape;573;p47"/>
          <p:cNvSpPr txBox="1"/>
          <p:nvPr>
            <p:ph idx="8" type="body"/>
          </p:nvPr>
        </p:nvSpPr>
        <p:spPr>
          <a:xfrm>
            <a:off x="9990494" y="4413038"/>
            <a:ext cx="3708000" cy="23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4" name="Google Shape;574;p47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an icon in the left upper corner of a shadowed box, above the title. Google slides does not support .svg, so insert a .png version of an icon, 48w</a:t>
            </a:r>
            <a:endParaRPr/>
          </a:p>
        </p:txBody>
      </p:sp>
      <p:sp>
        <p:nvSpPr>
          <p:cNvPr id="575" name="Google Shape;575;p47"/>
          <p:cNvSpPr txBox="1"/>
          <p:nvPr/>
        </p:nvSpPr>
        <p:spPr>
          <a:xfrm>
            <a:off x="579125" y="-11656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 without titles">
  <p:cSld name="3 columns without titles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8"/>
          <p:cNvSpPr txBox="1"/>
          <p:nvPr>
            <p:ph idx="1" type="body"/>
          </p:nvPr>
        </p:nvSpPr>
        <p:spPr>
          <a:xfrm>
            <a:off x="579120" y="1220392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8" name="Google Shape;578;p48"/>
          <p:cNvSpPr txBox="1"/>
          <p:nvPr>
            <p:ph idx="2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9" name="Google Shape;579;p48"/>
          <p:cNvSpPr/>
          <p:nvPr/>
        </p:nvSpPr>
        <p:spPr>
          <a:xfrm>
            <a:off x="685800" y="2473735"/>
            <a:ext cx="4251600" cy="47124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0" name="Google Shape;580;p48"/>
          <p:cNvSpPr/>
          <p:nvPr/>
        </p:nvSpPr>
        <p:spPr>
          <a:xfrm>
            <a:off x="5196956" y="2473735"/>
            <a:ext cx="4251600" cy="47124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1" name="Google Shape;581;p48"/>
          <p:cNvSpPr/>
          <p:nvPr/>
        </p:nvSpPr>
        <p:spPr>
          <a:xfrm>
            <a:off x="9708111" y="2473735"/>
            <a:ext cx="4251600" cy="47124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2" name="Google Shape;582;p48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583" name="Google Shape;583;p48"/>
          <p:cNvSpPr txBox="1"/>
          <p:nvPr>
            <p:ph idx="3" type="body"/>
          </p:nvPr>
        </p:nvSpPr>
        <p:spPr>
          <a:xfrm>
            <a:off x="944879" y="3901440"/>
            <a:ext cx="3708000" cy="25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584" name="Google Shape;584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48"/>
          <p:cNvSpPr txBox="1"/>
          <p:nvPr>
            <p:ph idx="4" type="body"/>
          </p:nvPr>
        </p:nvSpPr>
        <p:spPr>
          <a:xfrm>
            <a:off x="5461128" y="3901440"/>
            <a:ext cx="3708000" cy="25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86" name="Google Shape;586;p48"/>
          <p:cNvSpPr txBox="1"/>
          <p:nvPr>
            <p:ph idx="5" type="body"/>
          </p:nvPr>
        </p:nvSpPr>
        <p:spPr>
          <a:xfrm>
            <a:off x="9990494" y="3901440"/>
            <a:ext cx="3708000" cy="25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87" name="Google Shape;587;p48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an icon in the left upper corner of a shadowed box, above the text paragraph. Google slides does not support .svg, so insert a .png version of an icon, 48w</a:t>
            </a:r>
            <a:endParaRPr/>
          </a:p>
        </p:txBody>
      </p:sp>
      <p:sp>
        <p:nvSpPr>
          <p:cNvPr id="588" name="Google Shape;588;p48"/>
          <p:cNvSpPr txBox="1"/>
          <p:nvPr/>
        </p:nvSpPr>
        <p:spPr>
          <a:xfrm>
            <a:off x="579125" y="-11656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ards icons">
  <p:cSld name="two cards icons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9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91" name="Google Shape;591;p49"/>
          <p:cNvSpPr/>
          <p:nvPr/>
        </p:nvSpPr>
        <p:spPr>
          <a:xfrm>
            <a:off x="0" y="5960233"/>
            <a:ext cx="14630400" cy="227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2" name="Google Shape;592;p49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593" name="Google Shape;593;p49"/>
          <p:cNvSpPr txBox="1"/>
          <p:nvPr>
            <p:ph idx="2" type="body"/>
          </p:nvPr>
        </p:nvSpPr>
        <p:spPr>
          <a:xfrm>
            <a:off x="579120" y="1220392"/>
            <a:ext cx="66294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94" name="Google Shape;594;p49"/>
          <p:cNvSpPr/>
          <p:nvPr/>
        </p:nvSpPr>
        <p:spPr>
          <a:xfrm>
            <a:off x="685800" y="2529612"/>
            <a:ext cx="6316800" cy="40890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5" name="Google Shape;595;p49"/>
          <p:cNvSpPr txBox="1"/>
          <p:nvPr>
            <p:ph idx="3" type="body"/>
          </p:nvPr>
        </p:nvSpPr>
        <p:spPr>
          <a:xfrm>
            <a:off x="7627718" y="1220392"/>
            <a:ext cx="63168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596" name="Google Shape;59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9"/>
          <p:cNvSpPr txBox="1"/>
          <p:nvPr>
            <p:ph idx="4" type="body"/>
          </p:nvPr>
        </p:nvSpPr>
        <p:spPr>
          <a:xfrm>
            <a:off x="2022705" y="5364682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98" name="Google Shape;598;p49"/>
          <p:cNvSpPr txBox="1"/>
          <p:nvPr>
            <p:ph idx="5" type="body"/>
          </p:nvPr>
        </p:nvSpPr>
        <p:spPr>
          <a:xfrm>
            <a:off x="2022705" y="4313276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99" name="Google Shape;599;p49"/>
          <p:cNvSpPr txBox="1"/>
          <p:nvPr>
            <p:ph idx="6" type="body"/>
          </p:nvPr>
        </p:nvSpPr>
        <p:spPr>
          <a:xfrm>
            <a:off x="2022705" y="3261870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00" name="Google Shape;600;p49"/>
          <p:cNvSpPr/>
          <p:nvPr/>
        </p:nvSpPr>
        <p:spPr>
          <a:xfrm>
            <a:off x="7627716" y="2529612"/>
            <a:ext cx="6316800" cy="40890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1" name="Google Shape;601;p49"/>
          <p:cNvSpPr txBox="1"/>
          <p:nvPr>
            <p:ph idx="7" type="body"/>
          </p:nvPr>
        </p:nvSpPr>
        <p:spPr>
          <a:xfrm>
            <a:off x="8964621" y="5364682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02" name="Google Shape;602;p49"/>
          <p:cNvSpPr txBox="1"/>
          <p:nvPr>
            <p:ph idx="8" type="body"/>
          </p:nvPr>
        </p:nvSpPr>
        <p:spPr>
          <a:xfrm>
            <a:off x="8964621" y="4313276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03" name="Google Shape;603;p49"/>
          <p:cNvSpPr txBox="1"/>
          <p:nvPr>
            <p:ph idx="9" type="body"/>
          </p:nvPr>
        </p:nvSpPr>
        <p:spPr>
          <a:xfrm>
            <a:off x="8964621" y="3261870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04" name="Google Shape;604;p49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icons as bullet points next to the text. Google slides does not support .svg, so insert a .png version of an icon, 48w</a:t>
            </a:r>
            <a:endParaRPr/>
          </a:p>
        </p:txBody>
      </p:sp>
      <p:sp>
        <p:nvSpPr>
          <p:cNvPr id="605" name="Google Shape;605;p49"/>
          <p:cNvSpPr txBox="1"/>
          <p:nvPr/>
        </p:nvSpPr>
        <p:spPr>
          <a:xfrm>
            <a:off x="579125" y="-11656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ard icons">
  <p:cSld name="one card icons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0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08" name="Google Shape;608;p50"/>
          <p:cNvSpPr/>
          <p:nvPr/>
        </p:nvSpPr>
        <p:spPr>
          <a:xfrm>
            <a:off x="0" y="5960233"/>
            <a:ext cx="14630400" cy="227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9" name="Google Shape;609;p50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610" name="Google Shape;610;p50"/>
          <p:cNvSpPr txBox="1"/>
          <p:nvPr>
            <p:ph idx="2" type="body"/>
          </p:nvPr>
        </p:nvSpPr>
        <p:spPr>
          <a:xfrm>
            <a:off x="579120" y="1220392"/>
            <a:ext cx="66294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11" name="Google Shape;611;p50"/>
          <p:cNvSpPr/>
          <p:nvPr/>
        </p:nvSpPr>
        <p:spPr>
          <a:xfrm>
            <a:off x="685800" y="2338765"/>
            <a:ext cx="6316800" cy="46704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2" name="Google Shape;612;p50"/>
          <p:cNvSpPr txBox="1"/>
          <p:nvPr>
            <p:ph idx="3" type="body"/>
          </p:nvPr>
        </p:nvSpPr>
        <p:spPr>
          <a:xfrm>
            <a:off x="7627718" y="2720743"/>
            <a:ext cx="63168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613" name="Google Shape;613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50"/>
          <p:cNvSpPr txBox="1"/>
          <p:nvPr>
            <p:ph idx="4" type="body"/>
          </p:nvPr>
        </p:nvSpPr>
        <p:spPr>
          <a:xfrm>
            <a:off x="2022705" y="4824165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15" name="Google Shape;615;p50"/>
          <p:cNvSpPr txBox="1"/>
          <p:nvPr>
            <p:ph idx="5" type="body"/>
          </p:nvPr>
        </p:nvSpPr>
        <p:spPr>
          <a:xfrm>
            <a:off x="2022705" y="3772759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16" name="Google Shape;616;p50"/>
          <p:cNvSpPr txBox="1"/>
          <p:nvPr>
            <p:ph idx="6" type="body"/>
          </p:nvPr>
        </p:nvSpPr>
        <p:spPr>
          <a:xfrm>
            <a:off x="2022705" y="2721353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17" name="Google Shape;617;p50"/>
          <p:cNvSpPr txBox="1"/>
          <p:nvPr>
            <p:ph idx="7" type="body"/>
          </p:nvPr>
        </p:nvSpPr>
        <p:spPr>
          <a:xfrm>
            <a:off x="2022705" y="5854927"/>
            <a:ext cx="44631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18" name="Google Shape;618;p50"/>
          <p:cNvSpPr txBox="1"/>
          <p:nvPr/>
        </p:nvSpPr>
        <p:spPr>
          <a:xfrm>
            <a:off x="579126" y="-803875"/>
            <a:ext cx="966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can insert icons as bullet points next to the text. Google slides does not support .svg, so insert a .png version of an icon, 48w</a:t>
            </a:r>
            <a:endParaRPr/>
          </a:p>
        </p:txBody>
      </p:sp>
      <p:sp>
        <p:nvSpPr>
          <p:cNvPr id="619" name="Google Shape;619;p50"/>
          <p:cNvSpPr txBox="1"/>
          <p:nvPr/>
        </p:nvSpPr>
        <p:spPr>
          <a:xfrm>
            <a:off x="579125" y="-11656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ontact"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1"/>
          <p:cNvSpPr txBox="1"/>
          <p:nvPr>
            <p:ph idx="1" type="body"/>
          </p:nvPr>
        </p:nvSpPr>
        <p:spPr>
          <a:xfrm>
            <a:off x="579120" y="1220392"/>
            <a:ext cx="64467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2" name="Google Shape;622;p51"/>
          <p:cNvSpPr/>
          <p:nvPr/>
        </p:nvSpPr>
        <p:spPr>
          <a:xfrm>
            <a:off x="7315200" y="0"/>
            <a:ext cx="7315200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3" name="Google Shape;623;p51"/>
          <p:cNvSpPr/>
          <p:nvPr/>
        </p:nvSpPr>
        <p:spPr>
          <a:xfrm>
            <a:off x="685800" y="2427554"/>
            <a:ext cx="2913900" cy="4297200"/>
          </a:xfrm>
          <a:prstGeom prst="roundRect">
            <a:avLst>
              <a:gd fmla="val 5441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4" name="Google Shape;624;p51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625" name="Google Shape;625;p51"/>
          <p:cNvSpPr/>
          <p:nvPr/>
        </p:nvSpPr>
        <p:spPr>
          <a:xfrm>
            <a:off x="4075195" y="3592480"/>
            <a:ext cx="6316800" cy="31323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6" name="Google Shape;626;p51"/>
          <p:cNvSpPr txBox="1"/>
          <p:nvPr>
            <p:ph idx="2" type="body"/>
          </p:nvPr>
        </p:nvSpPr>
        <p:spPr>
          <a:xfrm>
            <a:off x="4395038" y="4961987"/>
            <a:ext cx="5623500" cy="13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7" name="Google Shape;627;p51"/>
          <p:cNvSpPr txBox="1"/>
          <p:nvPr>
            <p:ph idx="3" type="body"/>
          </p:nvPr>
        </p:nvSpPr>
        <p:spPr>
          <a:xfrm>
            <a:off x="4381921" y="3779576"/>
            <a:ext cx="5636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8" name="Google Shape;628;p51"/>
          <p:cNvSpPr/>
          <p:nvPr/>
        </p:nvSpPr>
        <p:spPr>
          <a:xfrm>
            <a:off x="10865319" y="3931976"/>
            <a:ext cx="3291900" cy="21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20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Sustainable Digital Infrastructure Alliance e.V</a:t>
            </a:r>
            <a:r>
              <a:rPr lang="de" sz="20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br>
              <a:rPr lang="de" sz="20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br>
              <a:rPr lang="de" sz="20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de" sz="18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Colonnaden 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20354 Hamburg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Germany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u="sng">
                <a:solidFill>
                  <a:schemeClr val="hlink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2"/>
              </a:rPr>
              <a:t>www.sdialliance.org</a:t>
            </a:r>
            <a:endParaRPr sz="1800">
              <a:solidFill>
                <a:schemeClr val="accent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29" name="Google Shape;62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05036" y="1327528"/>
            <a:ext cx="854804" cy="386972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51"/>
          <p:cNvSpPr txBox="1"/>
          <p:nvPr>
            <p:ph idx="4" type="body"/>
          </p:nvPr>
        </p:nvSpPr>
        <p:spPr>
          <a:xfrm>
            <a:off x="4381921" y="4359989"/>
            <a:ext cx="5636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1" name="Google Shape;631;p51"/>
          <p:cNvSpPr txBox="1"/>
          <p:nvPr/>
        </p:nvSpPr>
        <p:spPr>
          <a:xfrm>
            <a:off x="1018813" y="3215700"/>
            <a:ext cx="22479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2 people">
  <p:cSld name="contact 2 people"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2"/>
          <p:cNvSpPr txBox="1"/>
          <p:nvPr>
            <p:ph idx="1" type="body"/>
          </p:nvPr>
        </p:nvSpPr>
        <p:spPr>
          <a:xfrm>
            <a:off x="579120" y="1220392"/>
            <a:ext cx="64467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4" name="Google Shape;634;p52"/>
          <p:cNvSpPr/>
          <p:nvPr/>
        </p:nvSpPr>
        <p:spPr>
          <a:xfrm>
            <a:off x="0" y="7427663"/>
            <a:ext cx="14630400" cy="80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5" name="Google Shape;635;p52"/>
          <p:cNvSpPr/>
          <p:nvPr/>
        </p:nvSpPr>
        <p:spPr>
          <a:xfrm>
            <a:off x="579120" y="2532869"/>
            <a:ext cx="2394600" cy="3531300"/>
          </a:xfrm>
          <a:prstGeom prst="roundRect">
            <a:avLst>
              <a:gd fmla="val 5441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6" name="Google Shape;636;p52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637" name="Google Shape;637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2"/>
          <p:cNvSpPr/>
          <p:nvPr/>
        </p:nvSpPr>
        <p:spPr>
          <a:xfrm>
            <a:off x="3212336" y="3391938"/>
            <a:ext cx="3925800" cy="26721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9" name="Google Shape;639;p52"/>
          <p:cNvSpPr txBox="1"/>
          <p:nvPr>
            <p:ph idx="2" type="body"/>
          </p:nvPr>
        </p:nvSpPr>
        <p:spPr>
          <a:xfrm>
            <a:off x="3532180" y="4875022"/>
            <a:ext cx="33165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0" name="Google Shape;640;p52"/>
          <p:cNvSpPr txBox="1"/>
          <p:nvPr>
            <p:ph idx="3" type="body"/>
          </p:nvPr>
        </p:nvSpPr>
        <p:spPr>
          <a:xfrm>
            <a:off x="3519063" y="3826110"/>
            <a:ext cx="33243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1" name="Google Shape;641;p52"/>
          <p:cNvSpPr/>
          <p:nvPr/>
        </p:nvSpPr>
        <p:spPr>
          <a:xfrm>
            <a:off x="7604760" y="2532869"/>
            <a:ext cx="2394600" cy="3531300"/>
          </a:xfrm>
          <a:prstGeom prst="roundRect">
            <a:avLst>
              <a:gd fmla="val 5441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2" name="Google Shape;642;p52"/>
          <p:cNvSpPr/>
          <p:nvPr/>
        </p:nvSpPr>
        <p:spPr>
          <a:xfrm>
            <a:off x="579120" y="6492067"/>
            <a:ext cx="27441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Sustainable Digital Infrastructure Alliance e.V</a:t>
            </a:r>
            <a:r>
              <a:rPr lang="de" sz="1600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sz="1400">
              <a:solidFill>
                <a:schemeClr val="accent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43" name="Google Shape;643;p52"/>
          <p:cNvSpPr/>
          <p:nvPr/>
        </p:nvSpPr>
        <p:spPr>
          <a:xfrm>
            <a:off x="3175265" y="6519518"/>
            <a:ext cx="319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Rothenbaumchaussee 209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20149 Hamburg, Germany</a:t>
            </a:r>
            <a:endParaRPr/>
          </a:p>
        </p:txBody>
      </p:sp>
      <p:sp>
        <p:nvSpPr>
          <p:cNvPr id="644" name="Google Shape;644;p52"/>
          <p:cNvSpPr/>
          <p:nvPr/>
        </p:nvSpPr>
        <p:spPr>
          <a:xfrm>
            <a:off x="12195734" y="6708577"/>
            <a:ext cx="1797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www.sdialliance.org</a:t>
            </a:r>
            <a:endParaRPr sz="14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5" name="Google Shape;645;p52"/>
          <p:cNvSpPr txBox="1"/>
          <p:nvPr>
            <p:ph idx="4" type="body"/>
          </p:nvPr>
        </p:nvSpPr>
        <p:spPr>
          <a:xfrm>
            <a:off x="3532180" y="4224665"/>
            <a:ext cx="33165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6" name="Google Shape;646;p52"/>
          <p:cNvSpPr/>
          <p:nvPr/>
        </p:nvSpPr>
        <p:spPr>
          <a:xfrm>
            <a:off x="10232811" y="3391938"/>
            <a:ext cx="3925800" cy="26721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7" name="Google Shape;647;p52"/>
          <p:cNvSpPr txBox="1"/>
          <p:nvPr>
            <p:ph idx="5" type="body"/>
          </p:nvPr>
        </p:nvSpPr>
        <p:spPr>
          <a:xfrm>
            <a:off x="10552655" y="4875022"/>
            <a:ext cx="33165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8" name="Google Shape;648;p52"/>
          <p:cNvSpPr txBox="1"/>
          <p:nvPr>
            <p:ph idx="6" type="body"/>
          </p:nvPr>
        </p:nvSpPr>
        <p:spPr>
          <a:xfrm>
            <a:off x="10539538" y="3826110"/>
            <a:ext cx="33243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9" name="Google Shape;649;p52"/>
          <p:cNvSpPr txBox="1"/>
          <p:nvPr>
            <p:ph idx="7" type="body"/>
          </p:nvPr>
        </p:nvSpPr>
        <p:spPr>
          <a:xfrm>
            <a:off x="10552655" y="4224665"/>
            <a:ext cx="33165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0" name="Google Shape;650;p52"/>
          <p:cNvSpPr txBox="1"/>
          <p:nvPr/>
        </p:nvSpPr>
        <p:spPr>
          <a:xfrm>
            <a:off x="497838" y="2794025"/>
            <a:ext cx="22479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651" name="Google Shape;651;p52"/>
          <p:cNvSpPr txBox="1"/>
          <p:nvPr/>
        </p:nvSpPr>
        <p:spPr>
          <a:xfrm>
            <a:off x="7561538" y="2794025"/>
            <a:ext cx="22479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insert and crop image manually</a:t>
            </a:r>
            <a:endParaRPr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-"/>
            </a:pPr>
            <a:r>
              <a:rPr lang="de">
                <a:solidFill>
                  <a:srgbClr val="B7B7B7"/>
                </a:solidFill>
              </a:rPr>
              <a:t>to make rounded corners, after inserting an image,  in cropping settings, choose  the shape with a rounded corners and drag the little yellow circle in the upper left corner to fit the radius of this placeholder shape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  <p15:guide id="5" pos="87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process">
  <p:cSld name="agenda proces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"/>
          <p:cNvSpPr txBox="1"/>
          <p:nvPr>
            <p:ph idx="12" type="sldNum"/>
          </p:nvPr>
        </p:nvSpPr>
        <p:spPr>
          <a:xfrm>
            <a:off x="10668000" y="746760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75" name="Google Shape;7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467600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6"/>
          <p:cNvSpPr txBox="1"/>
          <p:nvPr>
            <p:ph idx="1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7" name="Google Shape;77;p6"/>
          <p:cNvSpPr/>
          <p:nvPr/>
        </p:nvSpPr>
        <p:spPr>
          <a:xfrm>
            <a:off x="685800" y="1714500"/>
            <a:ext cx="2212848" cy="926432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6"/>
          <p:cNvSpPr/>
          <p:nvPr/>
        </p:nvSpPr>
        <p:spPr>
          <a:xfrm>
            <a:off x="2898648" y="1714500"/>
            <a:ext cx="2212848" cy="926432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5111496" y="1714500"/>
            <a:ext cx="2212848" cy="926432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6"/>
          <p:cNvSpPr/>
          <p:nvPr/>
        </p:nvSpPr>
        <p:spPr>
          <a:xfrm>
            <a:off x="7315200" y="1714500"/>
            <a:ext cx="2212848" cy="926432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6"/>
          <p:cNvSpPr/>
          <p:nvPr/>
        </p:nvSpPr>
        <p:spPr>
          <a:xfrm>
            <a:off x="9528048" y="1714500"/>
            <a:ext cx="2212848" cy="926432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6"/>
          <p:cNvSpPr/>
          <p:nvPr/>
        </p:nvSpPr>
        <p:spPr>
          <a:xfrm>
            <a:off x="11731752" y="1714500"/>
            <a:ext cx="2212848" cy="926432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6"/>
          <p:cNvSpPr txBox="1"/>
          <p:nvPr>
            <p:ph idx="2" type="body"/>
          </p:nvPr>
        </p:nvSpPr>
        <p:spPr>
          <a:xfrm>
            <a:off x="794271" y="2777251"/>
            <a:ext cx="2095740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4" name="Google Shape;84;p6"/>
          <p:cNvSpPr txBox="1"/>
          <p:nvPr>
            <p:ph idx="3" type="body"/>
          </p:nvPr>
        </p:nvSpPr>
        <p:spPr>
          <a:xfrm>
            <a:off x="794282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5" name="Google Shape;85;p6"/>
          <p:cNvSpPr txBox="1"/>
          <p:nvPr>
            <p:ph idx="4" type="body"/>
          </p:nvPr>
        </p:nvSpPr>
        <p:spPr>
          <a:xfrm>
            <a:off x="3015756" y="2777251"/>
            <a:ext cx="2095740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6" name="Google Shape;86;p6"/>
          <p:cNvSpPr txBox="1"/>
          <p:nvPr>
            <p:ph idx="5" type="body"/>
          </p:nvPr>
        </p:nvSpPr>
        <p:spPr>
          <a:xfrm>
            <a:off x="3015751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7" name="Google Shape;87;p6"/>
          <p:cNvSpPr txBox="1"/>
          <p:nvPr>
            <p:ph idx="6" type="body"/>
          </p:nvPr>
        </p:nvSpPr>
        <p:spPr>
          <a:xfrm>
            <a:off x="5219460" y="2777251"/>
            <a:ext cx="2095740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8" name="Google Shape;88;p6"/>
          <p:cNvSpPr txBox="1"/>
          <p:nvPr>
            <p:ph idx="7" type="body"/>
          </p:nvPr>
        </p:nvSpPr>
        <p:spPr>
          <a:xfrm>
            <a:off x="5219432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9" name="Google Shape;89;p6"/>
          <p:cNvSpPr txBox="1"/>
          <p:nvPr>
            <p:ph idx="8" type="body"/>
          </p:nvPr>
        </p:nvSpPr>
        <p:spPr>
          <a:xfrm>
            <a:off x="7423671" y="2777251"/>
            <a:ext cx="2095740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0" name="Google Shape;90;p6"/>
          <p:cNvSpPr txBox="1"/>
          <p:nvPr>
            <p:ph idx="9" type="body"/>
          </p:nvPr>
        </p:nvSpPr>
        <p:spPr>
          <a:xfrm>
            <a:off x="7438883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1" name="Google Shape;91;p6"/>
          <p:cNvSpPr txBox="1"/>
          <p:nvPr>
            <p:ph idx="13" type="body"/>
          </p:nvPr>
        </p:nvSpPr>
        <p:spPr>
          <a:xfrm>
            <a:off x="9645156" y="2777251"/>
            <a:ext cx="2095740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2" name="Google Shape;92;p6"/>
          <p:cNvSpPr txBox="1"/>
          <p:nvPr>
            <p:ph idx="14" type="body"/>
          </p:nvPr>
        </p:nvSpPr>
        <p:spPr>
          <a:xfrm>
            <a:off x="9660406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3" name="Google Shape;93;p6"/>
          <p:cNvSpPr txBox="1"/>
          <p:nvPr>
            <p:ph idx="15" type="body"/>
          </p:nvPr>
        </p:nvSpPr>
        <p:spPr>
          <a:xfrm>
            <a:off x="11848860" y="2777251"/>
            <a:ext cx="2095740" cy="73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4" name="Google Shape;94;p6"/>
          <p:cNvSpPr txBox="1"/>
          <p:nvPr>
            <p:ph idx="16" type="body"/>
          </p:nvPr>
        </p:nvSpPr>
        <p:spPr>
          <a:xfrm>
            <a:off x="11864100" y="2078000"/>
            <a:ext cx="1750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95" name="Google Shape;95;p6"/>
          <p:cNvGrpSpPr/>
          <p:nvPr/>
        </p:nvGrpSpPr>
        <p:grpSpPr>
          <a:xfrm>
            <a:off x="685800" y="1714500"/>
            <a:ext cx="13258800" cy="5432258"/>
            <a:chOff x="685800" y="1714500"/>
            <a:chExt cx="13258800" cy="5753100"/>
          </a:xfrm>
        </p:grpSpPr>
        <p:cxnSp>
          <p:nvCxnSpPr>
            <p:cNvPr id="96" name="Google Shape;96;p6"/>
            <p:cNvCxnSpPr/>
            <p:nvPr/>
          </p:nvCxnSpPr>
          <p:spPr>
            <a:xfrm>
              <a:off x="2890011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7" name="Google Shape;97;p6"/>
            <p:cNvCxnSpPr/>
            <p:nvPr/>
          </p:nvCxnSpPr>
          <p:spPr>
            <a:xfrm>
              <a:off x="5111496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8" name="Google Shape;98;p6"/>
            <p:cNvCxnSpPr/>
            <p:nvPr/>
          </p:nvCxnSpPr>
          <p:spPr>
            <a:xfrm>
              <a:off x="7315200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9" name="Google Shape;99;p6"/>
            <p:cNvCxnSpPr/>
            <p:nvPr/>
          </p:nvCxnSpPr>
          <p:spPr>
            <a:xfrm>
              <a:off x="9528048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0" name="Google Shape;100;p6"/>
            <p:cNvCxnSpPr/>
            <p:nvPr/>
          </p:nvCxnSpPr>
          <p:spPr>
            <a:xfrm>
              <a:off x="11731752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1" name="Google Shape;101;p6"/>
            <p:cNvCxnSpPr/>
            <p:nvPr/>
          </p:nvCxnSpPr>
          <p:spPr>
            <a:xfrm>
              <a:off x="685800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2" name="Google Shape;102;p6"/>
            <p:cNvCxnSpPr/>
            <p:nvPr/>
          </p:nvCxnSpPr>
          <p:spPr>
            <a:xfrm>
              <a:off x="13944600" y="1714500"/>
              <a:ext cx="0" cy="57531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1490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  <p15:guide id="5" pos="878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factors">
  <p:cSld name="3_factors"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3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654" name="Google Shape;654;p53"/>
          <p:cNvSpPr txBox="1"/>
          <p:nvPr>
            <p:ph idx="1" type="body"/>
          </p:nvPr>
        </p:nvSpPr>
        <p:spPr>
          <a:xfrm>
            <a:off x="579120" y="640301"/>
            <a:ext cx="120954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5" name="Google Shape;655;p53"/>
          <p:cNvSpPr/>
          <p:nvPr/>
        </p:nvSpPr>
        <p:spPr>
          <a:xfrm>
            <a:off x="685800" y="1938628"/>
            <a:ext cx="12207300" cy="16890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6" name="Google Shape;656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53"/>
          <p:cNvSpPr txBox="1"/>
          <p:nvPr>
            <p:ph idx="2" type="body"/>
          </p:nvPr>
        </p:nvSpPr>
        <p:spPr>
          <a:xfrm>
            <a:off x="868675" y="2363501"/>
            <a:ext cx="118059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8" name="Google Shape;658;p53"/>
          <p:cNvSpPr txBox="1"/>
          <p:nvPr>
            <p:ph idx="3" type="body"/>
          </p:nvPr>
        </p:nvSpPr>
        <p:spPr>
          <a:xfrm>
            <a:off x="855562" y="2016042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9" name="Google Shape;659;p53"/>
          <p:cNvSpPr/>
          <p:nvPr/>
        </p:nvSpPr>
        <p:spPr>
          <a:xfrm>
            <a:off x="685800" y="3784840"/>
            <a:ext cx="12207300" cy="16890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0" name="Google Shape;660;p53"/>
          <p:cNvSpPr txBox="1"/>
          <p:nvPr>
            <p:ph idx="4" type="body"/>
          </p:nvPr>
        </p:nvSpPr>
        <p:spPr>
          <a:xfrm>
            <a:off x="868675" y="4209699"/>
            <a:ext cx="118059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1" name="Google Shape;661;p53"/>
          <p:cNvSpPr txBox="1"/>
          <p:nvPr>
            <p:ph idx="5" type="body"/>
          </p:nvPr>
        </p:nvSpPr>
        <p:spPr>
          <a:xfrm>
            <a:off x="855562" y="3862254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2" name="Google Shape;662;p53"/>
          <p:cNvSpPr/>
          <p:nvPr/>
        </p:nvSpPr>
        <p:spPr>
          <a:xfrm>
            <a:off x="685800" y="5634081"/>
            <a:ext cx="12207300" cy="16890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3" name="Google Shape;663;p53"/>
          <p:cNvSpPr txBox="1"/>
          <p:nvPr>
            <p:ph idx="6" type="body"/>
          </p:nvPr>
        </p:nvSpPr>
        <p:spPr>
          <a:xfrm>
            <a:off x="868675" y="6058950"/>
            <a:ext cx="118059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4" name="Google Shape;664;p53"/>
          <p:cNvSpPr txBox="1"/>
          <p:nvPr>
            <p:ph idx="7" type="body"/>
          </p:nvPr>
        </p:nvSpPr>
        <p:spPr>
          <a:xfrm>
            <a:off x="855562" y="5711495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5" name="Google Shape;665;p53"/>
          <p:cNvSpPr txBox="1"/>
          <p:nvPr>
            <p:ph idx="8" type="body"/>
          </p:nvPr>
        </p:nvSpPr>
        <p:spPr>
          <a:xfrm>
            <a:off x="13108356" y="1355655"/>
            <a:ext cx="1290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6" name="Google Shape;666;p53"/>
          <p:cNvSpPr txBox="1"/>
          <p:nvPr>
            <p:ph idx="9" type="body"/>
          </p:nvPr>
        </p:nvSpPr>
        <p:spPr>
          <a:xfrm>
            <a:off x="13420866" y="620004"/>
            <a:ext cx="9777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7" name="Google Shape;667;p53"/>
          <p:cNvSpPr txBox="1"/>
          <p:nvPr/>
        </p:nvSpPr>
        <p:spPr>
          <a:xfrm>
            <a:off x="579125" y="-583200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factors">
  <p:cSld name="2_factors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4"/>
          <p:cNvSpPr/>
          <p:nvPr/>
        </p:nvSpPr>
        <p:spPr>
          <a:xfrm>
            <a:off x="685800" y="1938627"/>
            <a:ext cx="12207300" cy="20118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0" name="Google Shape;670;p54"/>
          <p:cNvSpPr txBox="1"/>
          <p:nvPr>
            <p:ph idx="1" type="body"/>
          </p:nvPr>
        </p:nvSpPr>
        <p:spPr>
          <a:xfrm>
            <a:off x="868675" y="2439702"/>
            <a:ext cx="11805900" cy="14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1" name="Google Shape;671;p54"/>
          <p:cNvSpPr txBox="1"/>
          <p:nvPr>
            <p:ph idx="2" type="body"/>
          </p:nvPr>
        </p:nvSpPr>
        <p:spPr>
          <a:xfrm>
            <a:off x="855562" y="2092242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2" name="Google Shape;672;p54"/>
          <p:cNvSpPr txBox="1"/>
          <p:nvPr>
            <p:ph idx="3" type="body"/>
          </p:nvPr>
        </p:nvSpPr>
        <p:spPr>
          <a:xfrm>
            <a:off x="579120" y="640301"/>
            <a:ext cx="120954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3" name="Google Shape;673;p54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674" name="Google Shape;674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54"/>
          <p:cNvSpPr/>
          <p:nvPr/>
        </p:nvSpPr>
        <p:spPr>
          <a:xfrm>
            <a:off x="685800" y="4279293"/>
            <a:ext cx="12207300" cy="20118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6" name="Google Shape;676;p54"/>
          <p:cNvSpPr txBox="1"/>
          <p:nvPr>
            <p:ph idx="4" type="body"/>
          </p:nvPr>
        </p:nvSpPr>
        <p:spPr>
          <a:xfrm>
            <a:off x="868675" y="4790876"/>
            <a:ext cx="11805900" cy="13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7" name="Google Shape;677;p54"/>
          <p:cNvSpPr txBox="1"/>
          <p:nvPr>
            <p:ph idx="5" type="body"/>
          </p:nvPr>
        </p:nvSpPr>
        <p:spPr>
          <a:xfrm>
            <a:off x="855562" y="4432908"/>
            <a:ext cx="1181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8" name="Google Shape;678;p54"/>
          <p:cNvSpPr txBox="1"/>
          <p:nvPr>
            <p:ph idx="6" type="body"/>
          </p:nvPr>
        </p:nvSpPr>
        <p:spPr>
          <a:xfrm>
            <a:off x="13108356" y="1355655"/>
            <a:ext cx="1290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9" name="Google Shape;679;p54"/>
          <p:cNvSpPr txBox="1"/>
          <p:nvPr>
            <p:ph idx="7" type="body"/>
          </p:nvPr>
        </p:nvSpPr>
        <p:spPr>
          <a:xfrm>
            <a:off x="13420866" y="620004"/>
            <a:ext cx="9777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0" name="Google Shape;680;p54"/>
          <p:cNvSpPr txBox="1"/>
          <p:nvPr/>
        </p:nvSpPr>
        <p:spPr>
          <a:xfrm>
            <a:off x="579125" y="-594175"/>
            <a:ext cx="13900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want to change the size of the shapes you should go to the end of this presentation and copy this slide from there.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52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">
  <p:cSld name="big statement">
    <p:bg>
      <p:bgPr>
        <a:solidFill>
          <a:schemeClr val="accent3"/>
        </a:solidFill>
      </p:bgPr>
    </p:bg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5"/>
          <p:cNvSpPr txBox="1"/>
          <p:nvPr>
            <p:ph idx="1" type="body"/>
          </p:nvPr>
        </p:nvSpPr>
        <p:spPr>
          <a:xfrm>
            <a:off x="685800" y="2626050"/>
            <a:ext cx="9051900" cy="278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5400"/>
              <a:buFont typeface="Arial"/>
              <a:buNone/>
              <a:defRPr b="1" i="0" sz="5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3" name="Google Shape;683;p55"/>
          <p:cNvSpPr txBox="1"/>
          <p:nvPr>
            <p:ph idx="2" type="body"/>
          </p:nvPr>
        </p:nvSpPr>
        <p:spPr>
          <a:xfrm>
            <a:off x="685800" y="5511511"/>
            <a:ext cx="9051900" cy="15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684" name="Google Shape;684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717928"/>
            <a:ext cx="854804" cy="386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56"/>
          <p:cNvSpPr txBox="1"/>
          <p:nvPr>
            <p:ph idx="12" type="sldNum"/>
          </p:nvPr>
        </p:nvSpPr>
        <p:spPr>
          <a:xfrm>
            <a:off x="10668000" y="746760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687" name="Google Shape;68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467600"/>
            <a:ext cx="548640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6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  <p15:guide id="5" pos="878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7"/>
          <p:cNvSpPr txBox="1"/>
          <p:nvPr>
            <p:ph type="title"/>
          </p:nvPr>
        </p:nvSpPr>
        <p:spPr>
          <a:xfrm>
            <a:off x="498720" y="712040"/>
            <a:ext cx="136329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691" name="Google Shape;691;p57"/>
          <p:cNvSpPr txBox="1"/>
          <p:nvPr>
            <p:ph idx="1" type="body"/>
          </p:nvPr>
        </p:nvSpPr>
        <p:spPr>
          <a:xfrm>
            <a:off x="498720" y="1843960"/>
            <a:ext cx="13632900" cy="5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6275" lIns="146275" spcFirstLastPara="1" rIns="146275" wrap="square" tIns="146275">
            <a:no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692" name="Google Shape;692;p57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mper slide">
  <p:cSld name="bumper slide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0">
                <a:srgbClr val="000000">
                  <a:alpha val="57647"/>
                </a:srgbClr>
              </a:gs>
              <a:gs pos="100000">
                <a:srgbClr val="2D374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717928"/>
            <a:ext cx="854804" cy="38697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7"/>
          <p:cNvSpPr txBox="1"/>
          <p:nvPr>
            <p:ph idx="1" type="body"/>
          </p:nvPr>
        </p:nvSpPr>
        <p:spPr>
          <a:xfrm>
            <a:off x="685800" y="3600575"/>
            <a:ext cx="9051925" cy="27892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7" name="Google Shape;107;p7"/>
          <p:cNvSpPr txBox="1"/>
          <p:nvPr>
            <p:ph idx="2" type="body"/>
          </p:nvPr>
        </p:nvSpPr>
        <p:spPr>
          <a:xfrm>
            <a:off x="685800" y="6389836"/>
            <a:ext cx="90519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8" name="Google Shape;108;p7"/>
          <p:cNvSpPr txBox="1"/>
          <p:nvPr/>
        </p:nvSpPr>
        <p:spPr>
          <a:xfrm>
            <a:off x="730160" y="-402111"/>
            <a:ext cx="131700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Mouse right click -&gt; </a:t>
            </a:r>
            <a:r>
              <a:rPr lang="d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“Change background” -&gt; “Choose picture” and choose a desired file.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">
  <p:cSld name="text and imag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579120" y="1224359"/>
            <a:ext cx="6736080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579120" y="2182839"/>
            <a:ext cx="6736080" cy="4822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13" name="Google Shape;113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8"/>
          <p:cNvSpPr txBox="1"/>
          <p:nvPr>
            <p:ph idx="3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5" name="Google Shape;115;p8"/>
          <p:cNvSpPr/>
          <p:nvPr/>
        </p:nvSpPr>
        <p:spPr>
          <a:xfrm>
            <a:off x="8077550" y="0"/>
            <a:ext cx="6553200" cy="8229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8"/>
          <p:cNvSpPr txBox="1"/>
          <p:nvPr/>
        </p:nvSpPr>
        <p:spPr>
          <a:xfrm>
            <a:off x="9345925" y="2032400"/>
            <a:ext cx="32919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FFFFF"/>
                </a:solidFill>
              </a:rPr>
              <a:t>insert and crop image manually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text slide">
  <p:cSld name="plain text slid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19" name="Google Shape;119;p9"/>
          <p:cNvSpPr txBox="1"/>
          <p:nvPr>
            <p:ph idx="1" type="body"/>
          </p:nvPr>
        </p:nvSpPr>
        <p:spPr>
          <a:xfrm>
            <a:off x="579120" y="1224359"/>
            <a:ext cx="13380720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0" name="Google Shape;120;p9"/>
          <p:cNvSpPr txBox="1"/>
          <p:nvPr>
            <p:ph idx="2" type="body"/>
          </p:nvPr>
        </p:nvSpPr>
        <p:spPr>
          <a:xfrm>
            <a:off x="579120" y="2182839"/>
            <a:ext cx="13380720" cy="4358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21" name="Google Shape;121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9"/>
          <p:cNvSpPr txBox="1"/>
          <p:nvPr>
            <p:ph idx="3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 text">
  <p:cSld name="2 column 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"/>
          <p:cNvSpPr txBox="1"/>
          <p:nvPr>
            <p:ph idx="12" type="sldNum"/>
          </p:nvPr>
        </p:nvSpPr>
        <p:spPr>
          <a:xfrm>
            <a:off x="10668000" y="7591170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25" name="Google Shape;125;p10"/>
          <p:cNvSpPr txBox="1"/>
          <p:nvPr>
            <p:ph idx="1" type="body"/>
          </p:nvPr>
        </p:nvSpPr>
        <p:spPr>
          <a:xfrm>
            <a:off x="579120" y="1224359"/>
            <a:ext cx="13380720" cy="80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6" name="Google Shape;126;p10"/>
          <p:cNvSpPr txBox="1"/>
          <p:nvPr>
            <p:ph idx="2" type="body"/>
          </p:nvPr>
        </p:nvSpPr>
        <p:spPr>
          <a:xfrm>
            <a:off x="579120" y="2182839"/>
            <a:ext cx="6446520" cy="4358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7" name="Google Shape;127;p10"/>
          <p:cNvSpPr txBox="1"/>
          <p:nvPr>
            <p:ph idx="3" type="body"/>
          </p:nvPr>
        </p:nvSpPr>
        <p:spPr>
          <a:xfrm>
            <a:off x="7513320" y="2182839"/>
            <a:ext cx="6446520" cy="4358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28" name="Google Shape;12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" y="7704495"/>
            <a:ext cx="548639" cy="2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"/>
          <p:cNvSpPr txBox="1"/>
          <p:nvPr>
            <p:ph idx="4" type="body"/>
          </p:nvPr>
        </p:nvSpPr>
        <p:spPr>
          <a:xfrm>
            <a:off x="579120" y="455950"/>
            <a:ext cx="3576319" cy="486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Arial"/>
              <a:buNone/>
              <a:defRPr b="0" i="0" sz="2160" u="none" cap="none" strike="noStrik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orient="horz" pos="4704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25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3" orient="horz" pos="1080">
          <p15:clr>
            <a:srgbClr val="F26B43"/>
          </p15:clr>
        </p15:guide>
        <p15:guide id="4" orient="horz" pos="6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/>
          <p:nvPr>
            <p:ph idx="12" type="sldNum"/>
          </p:nvPr>
        </p:nvSpPr>
        <p:spPr>
          <a:xfrm>
            <a:off x="10332720" y="7627621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4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spcBef>
                <a:spcPts val="0"/>
              </a:spcBef>
              <a:buNone/>
              <a:defRPr sz="144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spcBef>
                <a:spcPts val="0"/>
              </a:spcBef>
              <a:buNone/>
              <a:defRPr sz="144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spcBef>
                <a:spcPts val="0"/>
              </a:spcBef>
              <a:buNone/>
              <a:defRPr sz="144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spcBef>
                <a:spcPts val="0"/>
              </a:spcBef>
              <a:buNone/>
              <a:defRPr sz="144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spcBef>
                <a:spcPts val="0"/>
              </a:spcBef>
              <a:buNone/>
              <a:defRPr sz="144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spcBef>
                <a:spcPts val="0"/>
              </a:spcBef>
              <a:buNone/>
              <a:defRPr sz="144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spcBef>
                <a:spcPts val="0"/>
              </a:spcBef>
              <a:buNone/>
              <a:defRPr sz="144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spcBef>
                <a:spcPts val="0"/>
              </a:spcBef>
              <a:buNone/>
              <a:defRPr sz="144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3" orient="horz" pos="1080">
          <p15:clr>
            <a:srgbClr val="F26B43"/>
          </p15:clr>
        </p15:guide>
        <p15:guide id="4" orient="horz" pos="6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3"/>
          <p:cNvSpPr txBox="1"/>
          <p:nvPr>
            <p:ph idx="12" type="sldNum"/>
          </p:nvPr>
        </p:nvSpPr>
        <p:spPr>
          <a:xfrm>
            <a:off x="10332720" y="7627621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3" orient="horz" pos="1080">
          <p15:clr>
            <a:srgbClr val="F26B43"/>
          </p15:clr>
        </p15:guide>
        <p15:guide id="4" orient="horz" pos="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18.png"/><Relationship Id="rId6" Type="http://schemas.openxmlformats.org/officeDocument/2006/relationships/image" Target="../media/image35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Relationship Id="rId5" Type="http://schemas.openxmlformats.org/officeDocument/2006/relationships/image" Target="../media/image9.png"/><Relationship Id="rId6" Type="http://schemas.openxmlformats.org/officeDocument/2006/relationships/image" Target="../media/image22.png"/><Relationship Id="rId7" Type="http://schemas.openxmlformats.org/officeDocument/2006/relationships/image" Target="../media/image7.png"/><Relationship Id="rId8" Type="http://schemas.openxmlformats.org/officeDocument/2006/relationships/image" Target="../media/image20.png"/><Relationship Id="rId10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Relationship Id="rId5" Type="http://schemas.openxmlformats.org/officeDocument/2006/relationships/image" Target="../media/image9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21.png"/><Relationship Id="rId8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30.png"/><Relationship Id="rId8" Type="http://schemas.openxmlformats.org/officeDocument/2006/relationships/image" Target="../media/image28.png"/><Relationship Id="rId11" Type="http://schemas.openxmlformats.org/officeDocument/2006/relationships/image" Target="../media/image32.png"/><Relationship Id="rId1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8"/>
          <p:cNvSpPr txBox="1"/>
          <p:nvPr>
            <p:ph idx="4294967295" type="sldNum"/>
          </p:nvPr>
        </p:nvSpPr>
        <p:spPr>
          <a:xfrm>
            <a:off x="10332720" y="8435341"/>
            <a:ext cx="3291900" cy="438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699" name="Google Shape;699;p58"/>
          <p:cNvSpPr txBox="1"/>
          <p:nvPr>
            <p:ph idx="1" type="body"/>
          </p:nvPr>
        </p:nvSpPr>
        <p:spPr>
          <a:xfrm>
            <a:off x="10347959" y="7490461"/>
            <a:ext cx="3550800" cy="51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25 April 2023</a:t>
            </a:r>
            <a:endParaRPr/>
          </a:p>
        </p:txBody>
      </p:sp>
      <p:sp>
        <p:nvSpPr>
          <p:cNvPr id="700" name="Google Shape;700;p58"/>
          <p:cNvSpPr txBox="1"/>
          <p:nvPr>
            <p:ph idx="2" type="body"/>
          </p:nvPr>
        </p:nvSpPr>
        <p:spPr>
          <a:xfrm>
            <a:off x="685800" y="2626050"/>
            <a:ext cx="9051900" cy="2789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Digitalstrategie für Deutschland</a:t>
            </a:r>
            <a:br>
              <a:rPr lang="de"/>
            </a:br>
            <a:r>
              <a:rPr lang="de"/>
              <a:t>“Green Coding”</a:t>
            </a:r>
            <a:endParaRPr/>
          </a:p>
        </p:txBody>
      </p:sp>
      <p:sp>
        <p:nvSpPr>
          <p:cNvPr id="701" name="Google Shape;701;p58"/>
          <p:cNvSpPr txBox="1"/>
          <p:nvPr>
            <p:ph idx="3" type="body"/>
          </p:nvPr>
        </p:nvSpPr>
        <p:spPr>
          <a:xfrm>
            <a:off x="685800" y="5511511"/>
            <a:ext cx="9051900" cy="157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Beitrag Sustainable Digital Infrastructure Alliance e.V.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9"/>
          <p:cNvSpPr txBox="1"/>
          <p:nvPr>
            <p:ph idx="12" type="sldNum"/>
          </p:nvPr>
        </p:nvSpPr>
        <p:spPr>
          <a:xfrm>
            <a:off x="10668000" y="7467600"/>
            <a:ext cx="3291900" cy="438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708" name="Google Shape;708;p59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DIGITALE RESSOURCEN</a:t>
            </a:r>
            <a:endParaRPr/>
          </a:p>
        </p:txBody>
      </p:sp>
      <p:sp>
        <p:nvSpPr>
          <p:cNvPr id="709" name="Google Shape;709;p59"/>
          <p:cNvSpPr txBox="1"/>
          <p:nvPr/>
        </p:nvSpPr>
        <p:spPr>
          <a:xfrm>
            <a:off x="579120" y="827464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4000">
                <a:solidFill>
                  <a:srgbClr val="2D37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Software verbraucht digitale Ressourcen.</a:t>
            </a:r>
            <a:endParaRPr b="1" sz="4000">
              <a:solidFill>
                <a:srgbClr val="2D374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10" name="Google Shape;710;p59"/>
          <p:cNvSpPr/>
          <p:nvPr/>
        </p:nvSpPr>
        <p:spPr>
          <a:xfrm>
            <a:off x="4478975" y="4387875"/>
            <a:ext cx="5580900" cy="2850000"/>
          </a:xfrm>
          <a:prstGeom prst="roundRect">
            <a:avLst>
              <a:gd fmla="val 2826" name="adj"/>
            </a:avLst>
          </a:prstGeom>
          <a:solidFill>
            <a:srgbClr val="FFFFFF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2A604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11" name="Google Shape;711;p59"/>
          <p:cNvSpPr/>
          <p:nvPr/>
        </p:nvSpPr>
        <p:spPr>
          <a:xfrm>
            <a:off x="1887500" y="2455375"/>
            <a:ext cx="4150200" cy="711000"/>
          </a:xfrm>
          <a:prstGeom prst="roundRect">
            <a:avLst>
              <a:gd fmla="val 7917" name="adj"/>
            </a:avLst>
          </a:prstGeom>
          <a:solidFill>
            <a:srgbClr val="2A604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680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 Condensed"/>
              <a:buNone/>
            </a:pPr>
            <a:r>
              <a:rPr lang="de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Software (Digitales Produkt</a:t>
            </a:r>
            <a:r>
              <a:rPr lang="de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</a:t>
            </a:r>
            <a:endParaRPr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712" name="Google Shape;712;p59"/>
          <p:cNvCxnSpPr>
            <a:stCxn id="711" idx="3"/>
            <a:endCxn id="713" idx="1"/>
          </p:cNvCxnSpPr>
          <p:nvPr/>
        </p:nvCxnSpPr>
        <p:spPr>
          <a:xfrm>
            <a:off x="6037700" y="2810875"/>
            <a:ext cx="2767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3" name="Google Shape;713;p59"/>
          <p:cNvSpPr/>
          <p:nvPr/>
        </p:nvSpPr>
        <p:spPr>
          <a:xfrm>
            <a:off x="8805400" y="2455375"/>
            <a:ext cx="3441300" cy="711000"/>
          </a:xfrm>
          <a:prstGeom prst="roundRect">
            <a:avLst>
              <a:gd fmla="val 7917" name="adj"/>
            </a:avLst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680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 Condensed"/>
              <a:buNone/>
            </a:pPr>
            <a:r>
              <a:rPr lang="de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Digitale Ressourcen</a:t>
            </a:r>
            <a:endParaRPr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14" name="Google Shape;71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9313" y="5307054"/>
            <a:ext cx="1007898" cy="100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7712" y="5454510"/>
            <a:ext cx="1273276" cy="7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9113" y="6465120"/>
            <a:ext cx="2313800" cy="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7813" y="5590877"/>
            <a:ext cx="2284196" cy="4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59"/>
          <p:cNvSpPr txBox="1"/>
          <p:nvPr/>
        </p:nvSpPr>
        <p:spPr>
          <a:xfrm>
            <a:off x="4683625" y="4476700"/>
            <a:ext cx="1675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2200">
                <a:latin typeface="Roboto Condensed"/>
                <a:ea typeface="Roboto Condensed"/>
                <a:cs typeface="Roboto Condensed"/>
                <a:sym typeface="Roboto Condensed"/>
              </a:rPr>
              <a:t>Beispiele</a:t>
            </a:r>
            <a:endParaRPr b="1" i="1" sz="22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19" name="Google Shape;719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93075" y="2583169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33075" y="2568375"/>
            <a:ext cx="486600" cy="48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0"/>
          <p:cNvSpPr txBox="1"/>
          <p:nvPr>
            <p:ph idx="12" type="sldNum"/>
          </p:nvPr>
        </p:nvSpPr>
        <p:spPr>
          <a:xfrm>
            <a:off x="10668000" y="7467600"/>
            <a:ext cx="3291900" cy="438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727" name="Google Shape;727;p60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DIGITALE RESSOURCEN</a:t>
            </a:r>
            <a:endParaRPr/>
          </a:p>
        </p:txBody>
      </p:sp>
      <p:sp>
        <p:nvSpPr>
          <p:cNvPr id="728" name="Google Shape;728;p60"/>
          <p:cNvSpPr txBox="1"/>
          <p:nvPr/>
        </p:nvSpPr>
        <p:spPr>
          <a:xfrm>
            <a:off x="579120" y="827464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4000">
                <a:solidFill>
                  <a:srgbClr val="2D37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Digitale Ressourcen werden von Computern aus Energie erzeugt.</a:t>
            </a:r>
            <a:endParaRPr b="1" sz="4000">
              <a:solidFill>
                <a:srgbClr val="2D374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29" name="Google Shape;729;p60"/>
          <p:cNvSpPr/>
          <p:nvPr/>
        </p:nvSpPr>
        <p:spPr>
          <a:xfrm>
            <a:off x="1585650" y="2167850"/>
            <a:ext cx="5729700" cy="4619700"/>
          </a:xfrm>
          <a:prstGeom prst="roundRect">
            <a:avLst>
              <a:gd fmla="val 2826" name="adj"/>
            </a:avLst>
          </a:prstGeom>
          <a:solidFill>
            <a:srgbClr val="FFFFFF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2A604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30" name="Google Shape;730;p60"/>
          <p:cNvSpPr/>
          <p:nvPr/>
        </p:nvSpPr>
        <p:spPr>
          <a:xfrm>
            <a:off x="1835175" y="2470975"/>
            <a:ext cx="1767900" cy="711000"/>
          </a:xfrm>
          <a:prstGeom prst="roundRect">
            <a:avLst>
              <a:gd fmla="val 7917" name="adj"/>
            </a:avLst>
          </a:prstGeom>
          <a:solidFill>
            <a:srgbClr val="2A604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5400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 Condensed"/>
              <a:buNone/>
            </a:pPr>
            <a:r>
              <a:rPr lang="de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Energie</a:t>
            </a:r>
            <a:endParaRPr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731" name="Google Shape;731;p60"/>
          <p:cNvCxnSpPr>
            <a:endCxn id="732" idx="1"/>
          </p:cNvCxnSpPr>
          <p:nvPr/>
        </p:nvCxnSpPr>
        <p:spPr>
          <a:xfrm flipH="1" rot="10800000">
            <a:off x="7388200" y="2810875"/>
            <a:ext cx="1417200" cy="9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2" name="Google Shape;732;p60"/>
          <p:cNvSpPr/>
          <p:nvPr/>
        </p:nvSpPr>
        <p:spPr>
          <a:xfrm>
            <a:off x="8805400" y="2455375"/>
            <a:ext cx="3441300" cy="711000"/>
          </a:xfrm>
          <a:prstGeom prst="roundRect">
            <a:avLst>
              <a:gd fmla="val 7917" name="adj"/>
            </a:avLst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680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 Condensed"/>
              <a:buNone/>
            </a:pPr>
            <a:r>
              <a:rPr lang="de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Digitale Ressourcen</a:t>
            </a:r>
            <a:endParaRPr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33" name="Google Shape;73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3075" y="2583169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8275" y="2583167"/>
            <a:ext cx="486600" cy="4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60"/>
          <p:cNvSpPr/>
          <p:nvPr/>
        </p:nvSpPr>
        <p:spPr>
          <a:xfrm>
            <a:off x="3849034" y="2477625"/>
            <a:ext cx="676200" cy="676200"/>
          </a:xfrm>
          <a:prstGeom prst="mathPlus">
            <a:avLst>
              <a:gd fmla="val 23520" name="adj1"/>
            </a:avLst>
          </a:prstGeom>
          <a:solidFill>
            <a:srgbClr val="2A604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60"/>
          <p:cNvSpPr/>
          <p:nvPr/>
        </p:nvSpPr>
        <p:spPr>
          <a:xfrm>
            <a:off x="4771203" y="2470975"/>
            <a:ext cx="2252700" cy="711000"/>
          </a:xfrm>
          <a:prstGeom prst="roundRect">
            <a:avLst>
              <a:gd fmla="val 7917" name="adj"/>
            </a:avLst>
          </a:prstGeom>
          <a:solidFill>
            <a:srgbClr val="2A604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5400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 Condensed"/>
              <a:buNone/>
            </a:pPr>
            <a:r>
              <a:rPr lang="de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Computer</a:t>
            </a:r>
            <a:endParaRPr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37" name="Google Shape;737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0175" y="2567575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0075" y="3840625"/>
            <a:ext cx="3820851" cy="2488774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60"/>
          <p:cNvSpPr/>
          <p:nvPr/>
        </p:nvSpPr>
        <p:spPr>
          <a:xfrm>
            <a:off x="9399700" y="4548800"/>
            <a:ext cx="2252700" cy="711000"/>
          </a:xfrm>
          <a:prstGeom prst="roundRect">
            <a:avLst>
              <a:gd fmla="val 7917" name="adj"/>
            </a:avLst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680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 Condensed"/>
              <a:buNone/>
            </a:pPr>
            <a:r>
              <a:rPr lang="de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Wärme</a:t>
            </a:r>
            <a:endParaRPr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40" name="Google Shape;740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87375" y="4676600"/>
            <a:ext cx="486600" cy="4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60"/>
          <p:cNvSpPr/>
          <p:nvPr/>
        </p:nvSpPr>
        <p:spPr>
          <a:xfrm>
            <a:off x="10187959" y="3671875"/>
            <a:ext cx="676200" cy="676200"/>
          </a:xfrm>
          <a:prstGeom prst="mathPlus">
            <a:avLst>
              <a:gd fmla="val 23520" name="adj1"/>
            </a:avLst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68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 Condensed"/>
              <a:buNone/>
            </a:pPr>
            <a:r>
              <a:t/>
            </a:r>
            <a:endParaRPr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42" name="Google Shape;742;p60"/>
          <p:cNvSpPr/>
          <p:nvPr/>
        </p:nvSpPr>
        <p:spPr>
          <a:xfrm>
            <a:off x="8932300" y="3507788"/>
            <a:ext cx="3187500" cy="20874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61"/>
          <p:cNvSpPr txBox="1"/>
          <p:nvPr>
            <p:ph idx="12" type="sldNum"/>
          </p:nvPr>
        </p:nvSpPr>
        <p:spPr>
          <a:xfrm>
            <a:off x="10668000" y="7467600"/>
            <a:ext cx="3291900" cy="438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749" name="Google Shape;749;p61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EFFIZIENZ</a:t>
            </a:r>
            <a:endParaRPr/>
          </a:p>
        </p:txBody>
      </p:sp>
      <p:sp>
        <p:nvSpPr>
          <p:cNvPr id="750" name="Google Shape;750;p61"/>
          <p:cNvSpPr txBox="1"/>
          <p:nvPr/>
        </p:nvSpPr>
        <p:spPr>
          <a:xfrm>
            <a:off x="579120" y="827464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4000">
                <a:solidFill>
                  <a:srgbClr val="2D37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Bei der Erzeugung von digitalen Ressourcen aus Energie haben wir fast das Maximum an Effizienz erreicht.</a:t>
            </a:r>
            <a:endParaRPr b="1" sz="4000">
              <a:solidFill>
                <a:srgbClr val="2D374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51" name="Google Shape;751;p61"/>
          <p:cNvSpPr/>
          <p:nvPr/>
        </p:nvSpPr>
        <p:spPr>
          <a:xfrm>
            <a:off x="1558900" y="3773575"/>
            <a:ext cx="11983200" cy="3612900"/>
          </a:xfrm>
          <a:prstGeom prst="roundRect">
            <a:avLst>
              <a:gd fmla="val 2826" name="adj"/>
            </a:avLst>
          </a:prstGeom>
          <a:solidFill>
            <a:srgbClr val="FFFFFF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2A604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752" name="Google Shape;752;p61"/>
          <p:cNvGrpSpPr/>
          <p:nvPr/>
        </p:nvGrpSpPr>
        <p:grpSpPr>
          <a:xfrm>
            <a:off x="5441800" y="2656075"/>
            <a:ext cx="3441300" cy="711000"/>
            <a:chOff x="8805400" y="2455375"/>
            <a:chExt cx="3441300" cy="711000"/>
          </a:xfrm>
        </p:grpSpPr>
        <p:sp>
          <p:nvSpPr>
            <p:cNvPr id="753" name="Google Shape;753;p61"/>
            <p:cNvSpPr/>
            <p:nvPr/>
          </p:nvSpPr>
          <p:spPr>
            <a:xfrm>
              <a:off x="8805400" y="2455375"/>
              <a:ext cx="3441300" cy="711000"/>
            </a:xfrm>
            <a:prstGeom prst="roundRect">
              <a:avLst>
                <a:gd fmla="val 7917" name="adj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6800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Roboto Condensed"/>
                <a:buNone/>
              </a:pPr>
              <a:r>
                <a:rPr lang="de" sz="220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Digitale Ressourcen</a:t>
              </a:r>
              <a:endParaRPr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pic>
          <p:nvPicPr>
            <p:cNvPr id="754" name="Google Shape;754;p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993075" y="2583169"/>
              <a:ext cx="486600" cy="486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5" name="Google Shape;75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8275" y="2583167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0175" y="2567575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7075" y="3908650"/>
            <a:ext cx="4362624" cy="169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7075" y="6079000"/>
            <a:ext cx="1380171" cy="7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61"/>
          <p:cNvSpPr txBox="1"/>
          <p:nvPr/>
        </p:nvSpPr>
        <p:spPr>
          <a:xfrm>
            <a:off x="9055550" y="6790000"/>
            <a:ext cx="427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Roboto Condensed"/>
                <a:ea typeface="Roboto Condensed"/>
                <a:cs typeface="Roboto Condensed"/>
                <a:sym typeface="Roboto Condensed"/>
              </a:rPr>
              <a:t>Nvidia DGX A100 - 6.500 Watt (!)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60" name="Google Shape;760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7250" y="5942027"/>
            <a:ext cx="6309702" cy="127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83100" y="3855513"/>
            <a:ext cx="4447746" cy="292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25625" y="6822330"/>
            <a:ext cx="977175" cy="366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62"/>
          <p:cNvSpPr txBox="1"/>
          <p:nvPr>
            <p:ph idx="12" type="sldNum"/>
          </p:nvPr>
        </p:nvSpPr>
        <p:spPr>
          <a:xfrm>
            <a:off x="10668000" y="7467600"/>
            <a:ext cx="3291900" cy="438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769" name="Google Shape;769;p62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HERSTELLUNG</a:t>
            </a:r>
            <a:endParaRPr/>
          </a:p>
        </p:txBody>
      </p:sp>
      <p:sp>
        <p:nvSpPr>
          <p:cNvPr id="770" name="Google Shape;770;p62"/>
          <p:cNvSpPr txBox="1"/>
          <p:nvPr/>
        </p:nvSpPr>
        <p:spPr>
          <a:xfrm>
            <a:off x="579120" y="827464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4000">
                <a:solidFill>
                  <a:srgbClr val="2D37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Die Umweltwirkung bei der Herstellung von Computern </a:t>
            </a:r>
            <a:r>
              <a:rPr b="1" lang="de" sz="4000">
                <a:solidFill>
                  <a:srgbClr val="2D37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ist</a:t>
            </a:r>
            <a:r>
              <a:rPr b="1" lang="de" sz="4000">
                <a:solidFill>
                  <a:srgbClr val="2D37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ebenso erheblich wie der Energieverbrauch.</a:t>
            </a:r>
            <a:endParaRPr b="1" sz="4000">
              <a:solidFill>
                <a:srgbClr val="2D374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71" name="Google Shape;771;p62"/>
          <p:cNvSpPr/>
          <p:nvPr/>
        </p:nvSpPr>
        <p:spPr>
          <a:xfrm>
            <a:off x="1558900" y="2488950"/>
            <a:ext cx="11983200" cy="4897500"/>
          </a:xfrm>
          <a:prstGeom prst="roundRect">
            <a:avLst>
              <a:gd fmla="val 2826" name="adj"/>
            </a:avLst>
          </a:prstGeom>
          <a:solidFill>
            <a:srgbClr val="FFFFFF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2A604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72" name="Google Shape;77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9475" y="2783869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8275" y="2583167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0175" y="2567575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62"/>
          <p:cNvPicPr preferRelativeResize="0"/>
          <p:nvPr/>
        </p:nvPicPr>
        <p:blipFill rotWithShape="1">
          <a:blip r:embed="rId6">
            <a:alphaModFix/>
          </a:blip>
          <a:srcRect b="0" l="4988" r="5445" t="18460"/>
          <a:stretch/>
        </p:blipFill>
        <p:spPr>
          <a:xfrm>
            <a:off x="7226000" y="2783875"/>
            <a:ext cx="5914626" cy="33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1225" y="2692700"/>
            <a:ext cx="5111868" cy="3612899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62"/>
          <p:cNvSpPr txBox="1"/>
          <p:nvPr/>
        </p:nvSpPr>
        <p:spPr>
          <a:xfrm>
            <a:off x="4920175" y="7471200"/>
            <a:ext cx="427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Roboto Condensed"/>
                <a:ea typeface="Roboto Condensed"/>
                <a:cs typeface="Roboto Condensed"/>
                <a:sym typeface="Roboto Condensed"/>
              </a:rPr>
              <a:t>Analysis from CEDaCI: cedaci.org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78" name="Google Shape;778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30475" y="6305600"/>
            <a:ext cx="1910159" cy="92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80750" y="6515823"/>
            <a:ext cx="5977359" cy="5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62"/>
          <p:cNvSpPr/>
          <p:nvPr/>
        </p:nvSpPr>
        <p:spPr>
          <a:xfrm>
            <a:off x="11433600" y="3595625"/>
            <a:ext cx="1630800" cy="2301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63"/>
          <p:cNvSpPr txBox="1"/>
          <p:nvPr>
            <p:ph idx="12" type="sldNum"/>
          </p:nvPr>
        </p:nvSpPr>
        <p:spPr>
          <a:xfrm>
            <a:off x="10668000" y="7467600"/>
            <a:ext cx="3291900" cy="438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787" name="Google Shape;787;p63"/>
          <p:cNvSpPr txBox="1"/>
          <p:nvPr>
            <p:ph idx="1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BEISPIEL</a:t>
            </a:r>
            <a:endParaRPr/>
          </a:p>
        </p:txBody>
      </p:sp>
      <p:sp>
        <p:nvSpPr>
          <p:cNvPr id="788" name="Google Shape;788;p63"/>
          <p:cNvSpPr txBox="1"/>
          <p:nvPr/>
        </p:nvSpPr>
        <p:spPr>
          <a:xfrm>
            <a:off x="579120" y="827464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4000">
                <a:solidFill>
                  <a:srgbClr val="2D37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Drupal: 1% Effizienzsteigerung = 2 Millionen kWh/Jahr oder jährlicher Energieverbrauch von 1380 1-Personen-Haushalten</a:t>
            </a:r>
            <a:endParaRPr b="1" sz="4000">
              <a:solidFill>
                <a:srgbClr val="2D374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89" name="Google Shape;789;p63"/>
          <p:cNvSpPr/>
          <p:nvPr/>
        </p:nvSpPr>
        <p:spPr>
          <a:xfrm>
            <a:off x="1558900" y="2583175"/>
            <a:ext cx="11983200" cy="4375200"/>
          </a:xfrm>
          <a:prstGeom prst="roundRect">
            <a:avLst>
              <a:gd fmla="val 2826" name="adj"/>
            </a:avLst>
          </a:prstGeom>
          <a:solidFill>
            <a:srgbClr val="FFFFFF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2A604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90" name="Google Shape;79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9475" y="2783869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8275" y="2583167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0175" y="2567575"/>
            <a:ext cx="486600" cy="4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3"/>
          <p:cNvSpPr txBox="1"/>
          <p:nvPr/>
        </p:nvSpPr>
        <p:spPr>
          <a:xfrm>
            <a:off x="4669775" y="4570250"/>
            <a:ext cx="5504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Roboto Condensed"/>
                <a:ea typeface="Roboto Condensed"/>
                <a:cs typeface="Roboto Condensed"/>
                <a:sym typeface="Roboto Condensed"/>
              </a:rPr>
              <a:t>Gemessen im Rahmen des SoftAWERE Projekts, finanziert vom BMWK &amp; im Auftrag des Umweltbundesamts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94" name="Google Shape;794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0900" y="5135138"/>
            <a:ext cx="2919548" cy="135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8150" y="5408525"/>
            <a:ext cx="1689245" cy="8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73376" y="3101100"/>
            <a:ext cx="10826126" cy="711437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63"/>
          <p:cNvSpPr/>
          <p:nvPr/>
        </p:nvSpPr>
        <p:spPr>
          <a:xfrm>
            <a:off x="6027481" y="2826656"/>
            <a:ext cx="1533000" cy="11925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64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804" name="Google Shape;804;p64"/>
          <p:cNvSpPr txBox="1"/>
          <p:nvPr>
            <p:ph idx="3" type="body"/>
          </p:nvPr>
        </p:nvSpPr>
        <p:spPr>
          <a:xfrm>
            <a:off x="931762" y="3731880"/>
            <a:ext cx="3708000" cy="618900"/>
          </a:xfrm>
          <a:prstGeom prst="rect">
            <a:avLst/>
          </a:prstGeom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3000"/>
              <a:t>Verantwortung</a:t>
            </a:r>
            <a:endParaRPr sz="3000"/>
          </a:p>
        </p:txBody>
      </p:sp>
      <p:sp>
        <p:nvSpPr>
          <p:cNvPr id="805" name="Google Shape;805;p64"/>
          <p:cNvSpPr txBox="1"/>
          <p:nvPr>
            <p:ph idx="4" type="body"/>
          </p:nvPr>
        </p:nvSpPr>
        <p:spPr>
          <a:xfrm>
            <a:off x="944879" y="4413038"/>
            <a:ext cx="3708000" cy="233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" sz="1800"/>
              <a:t>Durch die Erzeugung und Verbrauch von digitalen Ressourcen </a:t>
            </a:r>
            <a:r>
              <a:rPr lang="de" sz="1800"/>
              <a:t>entstehen</a:t>
            </a:r>
            <a:r>
              <a:rPr lang="de" sz="1800"/>
              <a:t> </a:t>
            </a:r>
            <a:r>
              <a:rPr lang="de" sz="1800"/>
              <a:t>Umweltwirkungen, für</a:t>
            </a:r>
            <a:r>
              <a:rPr lang="de" sz="1800"/>
              <a:t> die der </a:t>
            </a:r>
            <a:r>
              <a:rPr lang="de" sz="1800"/>
              <a:t>Digitalsektor</a:t>
            </a:r>
            <a:r>
              <a:rPr lang="de" sz="1800"/>
              <a:t> die Verantwortung trägt.</a:t>
            </a:r>
            <a:endParaRPr sz="1800"/>
          </a:p>
        </p:txBody>
      </p:sp>
      <p:sp>
        <p:nvSpPr>
          <p:cNvPr id="806" name="Google Shape;806;p64"/>
          <p:cNvSpPr txBox="1"/>
          <p:nvPr>
            <p:ph idx="5" type="body"/>
          </p:nvPr>
        </p:nvSpPr>
        <p:spPr>
          <a:xfrm>
            <a:off x="5448000" y="3731874"/>
            <a:ext cx="3708000" cy="618900"/>
          </a:xfrm>
          <a:prstGeom prst="rect">
            <a:avLst/>
          </a:prstGeom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3000"/>
              <a:t>Transparenz</a:t>
            </a:r>
            <a:endParaRPr sz="3000"/>
          </a:p>
        </p:txBody>
      </p:sp>
      <p:sp>
        <p:nvSpPr>
          <p:cNvPr id="807" name="Google Shape;807;p64"/>
          <p:cNvSpPr txBox="1"/>
          <p:nvPr>
            <p:ph idx="6" type="body"/>
          </p:nvPr>
        </p:nvSpPr>
        <p:spPr>
          <a:xfrm>
            <a:off x="5461128" y="4413038"/>
            <a:ext cx="3708000" cy="233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" sz="1800"/>
              <a:t>Infrastrukturanbieter haben keinen Anreiz, die Umweltwirkung für angebotene digitale Ressourcen transparent zu machen, da es </a:t>
            </a:r>
            <a:r>
              <a:rPr lang="de" sz="1800"/>
              <a:t>riskiert, dass</a:t>
            </a:r>
            <a:r>
              <a:rPr lang="de" sz="1800"/>
              <a:t> weniger Ressourcen verbraucht werden.</a:t>
            </a:r>
            <a:endParaRPr sz="1800"/>
          </a:p>
        </p:txBody>
      </p:sp>
      <p:sp>
        <p:nvSpPr>
          <p:cNvPr id="808" name="Google Shape;808;p64"/>
          <p:cNvSpPr txBox="1"/>
          <p:nvPr>
            <p:ph idx="7" type="body"/>
          </p:nvPr>
        </p:nvSpPr>
        <p:spPr>
          <a:xfrm>
            <a:off x="9977375" y="3731874"/>
            <a:ext cx="3708000" cy="618900"/>
          </a:xfrm>
          <a:prstGeom prst="rect">
            <a:avLst/>
          </a:prstGeom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3000"/>
              <a:t>Werkzeuge &amp; Methodik</a:t>
            </a:r>
            <a:endParaRPr sz="3000"/>
          </a:p>
        </p:txBody>
      </p:sp>
      <p:sp>
        <p:nvSpPr>
          <p:cNvPr id="809" name="Google Shape;809;p64"/>
          <p:cNvSpPr txBox="1"/>
          <p:nvPr>
            <p:ph idx="8" type="body"/>
          </p:nvPr>
        </p:nvSpPr>
        <p:spPr>
          <a:xfrm>
            <a:off x="9990494" y="4413038"/>
            <a:ext cx="3708000" cy="233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" sz="1800"/>
              <a:t>Es entsteht bereits ein Ökosystem in Europa aus </a:t>
            </a:r>
            <a:r>
              <a:rPr lang="de" sz="1800"/>
              <a:t>Freiwilligen, die</a:t>
            </a:r>
            <a:r>
              <a:rPr lang="de" sz="1800"/>
              <a:t> quelloffene und lizenzfreie Methoden und Werkzeuge auf Basis von Forschung entwickeln. Diese müssen gefördert werden.</a:t>
            </a:r>
            <a:endParaRPr/>
          </a:p>
        </p:txBody>
      </p:sp>
      <p:sp>
        <p:nvSpPr>
          <p:cNvPr id="810" name="Google Shape;810;p64"/>
          <p:cNvSpPr txBox="1"/>
          <p:nvPr/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PRAXIS</a:t>
            </a:r>
            <a:endParaRPr sz="18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1" name="Google Shape;811;p64"/>
          <p:cNvSpPr txBox="1"/>
          <p:nvPr/>
        </p:nvSpPr>
        <p:spPr>
          <a:xfrm>
            <a:off x="579120" y="827464"/>
            <a:ext cx="1338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4000">
                <a:solidFill>
                  <a:srgbClr val="2D37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Um “Green Coding” in die Praxis umzusetzen braucht es 3 Dinge:</a:t>
            </a:r>
            <a:endParaRPr b="1" sz="4000">
              <a:solidFill>
                <a:srgbClr val="2D374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12" name="Google Shape;812;p64"/>
          <p:cNvSpPr/>
          <p:nvPr/>
        </p:nvSpPr>
        <p:spPr>
          <a:xfrm>
            <a:off x="1083900" y="3186238"/>
            <a:ext cx="438300" cy="438300"/>
          </a:xfrm>
          <a:prstGeom prst="ellipse">
            <a:avLst/>
          </a:prstGeom>
          <a:solidFill>
            <a:srgbClr val="F6A4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64"/>
          <p:cNvSpPr/>
          <p:nvPr/>
        </p:nvSpPr>
        <p:spPr>
          <a:xfrm>
            <a:off x="5557400" y="3186238"/>
            <a:ext cx="438300" cy="438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64"/>
          <p:cNvSpPr/>
          <p:nvPr/>
        </p:nvSpPr>
        <p:spPr>
          <a:xfrm>
            <a:off x="10030900" y="3186238"/>
            <a:ext cx="438300" cy="43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65"/>
          <p:cNvSpPr/>
          <p:nvPr/>
        </p:nvSpPr>
        <p:spPr>
          <a:xfrm>
            <a:off x="685800" y="2720750"/>
            <a:ext cx="4321500" cy="4288200"/>
          </a:xfrm>
          <a:prstGeom prst="roundRect">
            <a:avLst>
              <a:gd fmla="val 2826" name="adj"/>
            </a:avLst>
          </a:prstGeom>
          <a:solidFill>
            <a:schemeClr val="lt1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0" name="Google Shape;820;p65"/>
          <p:cNvSpPr txBox="1"/>
          <p:nvPr>
            <p:ph idx="11" type="ftr"/>
          </p:nvPr>
        </p:nvSpPr>
        <p:spPr>
          <a:xfrm>
            <a:off x="4846320" y="8740141"/>
            <a:ext cx="49377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© Sustainable Digital Infrastructure Alliance e.V.</a:t>
            </a:r>
            <a:endParaRPr/>
          </a:p>
        </p:txBody>
      </p:sp>
      <p:sp>
        <p:nvSpPr>
          <p:cNvPr id="821" name="Google Shape;821;p65"/>
          <p:cNvSpPr txBox="1"/>
          <p:nvPr>
            <p:ph idx="12" type="sldNum"/>
          </p:nvPr>
        </p:nvSpPr>
        <p:spPr>
          <a:xfrm>
            <a:off x="10668000" y="7591170"/>
            <a:ext cx="329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822" name="Google Shape;822;p65"/>
          <p:cNvSpPr txBox="1"/>
          <p:nvPr>
            <p:ph idx="1" type="body"/>
          </p:nvPr>
        </p:nvSpPr>
        <p:spPr>
          <a:xfrm>
            <a:off x="579125" y="975603"/>
            <a:ext cx="133653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de" sz="2800"/>
              <a:t>Wir </a:t>
            </a:r>
            <a:r>
              <a:rPr lang="de" sz="2800"/>
              <a:t>arbeiten als</a:t>
            </a:r>
            <a:r>
              <a:rPr lang="de" sz="2800"/>
              <a:t> unabhängiger Think Tank für eine nachhaltige Digitalisierung und sind </a:t>
            </a:r>
            <a:r>
              <a:rPr lang="de" sz="2800"/>
              <a:t>gleichzeitig</a:t>
            </a:r>
            <a:r>
              <a:rPr lang="de" sz="2800"/>
              <a:t> eine Community für </a:t>
            </a:r>
            <a:r>
              <a:rPr lang="de" sz="2800"/>
              <a:t>Akteure, die</a:t>
            </a:r>
            <a:r>
              <a:rPr lang="de" sz="2800"/>
              <a:t> eine nachhaltige digitale Zukunft realisieren möchten.</a:t>
            </a:r>
            <a:endParaRPr sz="2800"/>
          </a:p>
        </p:txBody>
      </p:sp>
      <p:sp>
        <p:nvSpPr>
          <p:cNvPr id="823" name="Google Shape;823;p65"/>
          <p:cNvSpPr txBox="1"/>
          <p:nvPr>
            <p:ph idx="6" type="body"/>
          </p:nvPr>
        </p:nvSpPr>
        <p:spPr>
          <a:xfrm>
            <a:off x="579120" y="455950"/>
            <a:ext cx="3576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de"/>
              <a:t>ÜBER UNS</a:t>
            </a:r>
            <a:endParaRPr/>
          </a:p>
        </p:txBody>
      </p:sp>
      <p:sp>
        <p:nvSpPr>
          <p:cNvPr id="824" name="Google Shape;824;p65"/>
          <p:cNvSpPr txBox="1"/>
          <p:nvPr/>
        </p:nvSpPr>
        <p:spPr>
          <a:xfrm>
            <a:off x="1844275" y="5414324"/>
            <a:ext cx="29127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Roboto"/>
                <a:ea typeface="Roboto"/>
                <a:cs typeface="Roboto"/>
                <a:sym typeface="Roboto"/>
              </a:rPr>
              <a:t>Community mit mehr als 100 Unternehmen und 800 Personen die aktiv unterstützen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5" name="Google Shape;825;p65"/>
          <p:cNvSpPr txBox="1"/>
          <p:nvPr/>
        </p:nvSpPr>
        <p:spPr>
          <a:xfrm>
            <a:off x="1844275" y="4265475"/>
            <a:ext cx="29127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Roboto"/>
                <a:ea typeface="Roboto"/>
                <a:cs typeface="Roboto"/>
                <a:sym typeface="Roboto"/>
              </a:rPr>
              <a:t>Finanziert durch Mitglieder, Forschungsprojekte und Förderung (gleichermaßen)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6" name="Google Shape;826;p65"/>
          <p:cNvSpPr txBox="1"/>
          <p:nvPr/>
        </p:nvSpPr>
        <p:spPr>
          <a:xfrm>
            <a:off x="1844278" y="3125175"/>
            <a:ext cx="26328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Roboto"/>
                <a:ea typeface="Roboto"/>
                <a:cs typeface="Roboto"/>
                <a:sym typeface="Roboto"/>
              </a:rPr>
              <a:t>Im Juli</a:t>
            </a:r>
            <a:r>
              <a:rPr lang="de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2019 in Hamburg </a:t>
            </a:r>
            <a:r>
              <a:rPr lang="de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als eingetragener Verein  </a:t>
            </a:r>
            <a:r>
              <a:rPr lang="de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geg</a:t>
            </a:r>
            <a:r>
              <a:rPr lang="de" sz="1600">
                <a:latin typeface="Roboto"/>
                <a:ea typeface="Roboto"/>
                <a:cs typeface="Roboto"/>
                <a:sym typeface="Roboto"/>
              </a:rPr>
              <a:t>ründet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27" name="Google Shape;82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525" y="3311774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524" y="4452076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5524" y="5744776"/>
            <a:ext cx="486600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49495" y="2907505"/>
            <a:ext cx="1077900" cy="10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31" name="Google Shape;831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86895" y="2907505"/>
            <a:ext cx="1077900" cy="10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32" name="Google Shape;832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180795" y="2894606"/>
            <a:ext cx="1103700" cy="110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33" name="Google Shape;833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18195" y="2907505"/>
            <a:ext cx="1077900" cy="10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34" name="Google Shape;834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55595" y="2907500"/>
            <a:ext cx="1077900" cy="10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35" name="Google Shape;835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24295" y="2907500"/>
            <a:ext cx="1077900" cy="107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36" name="Google Shape;836;p65"/>
          <p:cNvSpPr/>
          <p:nvPr/>
        </p:nvSpPr>
        <p:spPr>
          <a:xfrm>
            <a:off x="5299050" y="4594163"/>
            <a:ext cx="8645400" cy="2383800"/>
          </a:xfrm>
          <a:prstGeom prst="roundRect">
            <a:avLst>
              <a:gd fmla="val 2826" name="adj"/>
            </a:avLst>
          </a:prstGeom>
          <a:solidFill>
            <a:srgbClr val="FFFFFF"/>
          </a:solidFill>
          <a:ln>
            <a:noFill/>
          </a:ln>
          <a:effectLst>
            <a:outerShdw blurRad="88900" sx="101000" rotWithShape="0" algn="t" dir="5400000" dist="38100" sy="101000">
              <a:srgbClr val="000000">
                <a:alpha val="11760"/>
              </a:srgbClr>
            </a:outerShdw>
          </a:effectLst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2A604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37" name="Google Shape;837;p65"/>
          <p:cNvSpPr txBox="1"/>
          <p:nvPr/>
        </p:nvSpPr>
        <p:spPr>
          <a:xfrm>
            <a:off x="5426700" y="4737975"/>
            <a:ext cx="1675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2200">
                <a:latin typeface="Roboto Condensed"/>
                <a:ea typeface="Roboto Condensed"/>
                <a:cs typeface="Roboto Condensed"/>
                <a:sym typeface="Roboto Condensed"/>
              </a:rPr>
              <a:t>Unsere Werte</a:t>
            </a:r>
            <a:endParaRPr b="1" i="1" sz="22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38" name="Google Shape;838;p65"/>
          <p:cNvSpPr txBox="1"/>
          <p:nvPr/>
        </p:nvSpPr>
        <p:spPr>
          <a:xfrm>
            <a:off x="5426700" y="5261175"/>
            <a:ext cx="3766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Char char="●"/>
            </a:pPr>
            <a:r>
              <a:rPr lang="de" sz="1800">
                <a:latin typeface="Roboto Condensed"/>
                <a:ea typeface="Roboto Condensed"/>
                <a:cs typeface="Roboto Condensed"/>
                <a:sym typeface="Roboto Condensed"/>
              </a:rPr>
              <a:t>Nachhaltig (für Mensch, Umwelt </a:t>
            </a:r>
            <a:br>
              <a:rPr lang="de" sz="18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de" sz="1800">
                <a:latin typeface="Roboto Condensed"/>
                <a:ea typeface="Roboto Condensed"/>
                <a:cs typeface="Roboto Condensed"/>
                <a:sym typeface="Roboto Condensed"/>
              </a:rPr>
              <a:t>und Wirtschaft)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Char char="●"/>
            </a:pPr>
            <a:r>
              <a:rPr lang="de" sz="1800">
                <a:latin typeface="Roboto Condensed"/>
                <a:ea typeface="Roboto Condensed"/>
                <a:cs typeface="Roboto Condensed"/>
                <a:sym typeface="Roboto Condensed"/>
              </a:rPr>
              <a:t>Transparenz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Char char="●"/>
            </a:pPr>
            <a:r>
              <a:rPr lang="de" sz="1800">
                <a:latin typeface="Roboto Condensed"/>
                <a:ea typeface="Roboto Condensed"/>
                <a:cs typeface="Roboto Condensed"/>
                <a:sym typeface="Roboto Condensed"/>
              </a:rPr>
              <a:t>Verantwortung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Char char="●"/>
            </a:pPr>
            <a:r>
              <a:rPr lang="de" sz="1800">
                <a:latin typeface="Roboto Condensed"/>
                <a:ea typeface="Roboto Condensed"/>
                <a:cs typeface="Roboto Condensed"/>
                <a:sym typeface="Roboto Condensed"/>
              </a:rPr>
              <a:t>Offenheit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39" name="Google Shape;839;p65"/>
          <p:cNvSpPr txBox="1"/>
          <p:nvPr/>
        </p:nvSpPr>
        <p:spPr>
          <a:xfrm>
            <a:off x="9564800" y="5285775"/>
            <a:ext cx="376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Char char="●"/>
            </a:pPr>
            <a:r>
              <a:rPr lang="de" sz="1800">
                <a:latin typeface="Roboto Condensed"/>
                <a:ea typeface="Roboto Condensed"/>
                <a:cs typeface="Roboto Condensed"/>
                <a:sym typeface="Roboto Condensed"/>
              </a:rPr>
              <a:t>Regionalität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Char char="●"/>
            </a:pPr>
            <a:r>
              <a:rPr lang="de" sz="1800">
                <a:latin typeface="Roboto Condensed"/>
                <a:ea typeface="Roboto Condensed"/>
                <a:cs typeface="Roboto Condensed"/>
                <a:sym typeface="Roboto Condensed"/>
              </a:rPr>
              <a:t>Vorausdenken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DIA deck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A6049"/>
      </a:accent1>
      <a:accent2>
        <a:srgbClr val="F6A455"/>
      </a:accent2>
      <a:accent3>
        <a:srgbClr val="2D3748"/>
      </a:accent3>
      <a:accent4>
        <a:srgbClr val="F0F4F2"/>
      </a:accent4>
      <a:accent5>
        <a:srgbClr val="FEF4EA"/>
      </a:accent5>
      <a:accent6>
        <a:srgbClr val="F7FAFC"/>
      </a:accent6>
      <a:hlink>
        <a:srgbClr val="2A6049"/>
      </a:hlink>
      <a:folHlink>
        <a:srgbClr val="2D374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o not insert those slides - copy them from &quot;additional slides&quot; section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A6049"/>
      </a:accent1>
      <a:accent2>
        <a:srgbClr val="F6A455"/>
      </a:accent2>
      <a:accent3>
        <a:srgbClr val="2D3748"/>
      </a:accent3>
      <a:accent4>
        <a:srgbClr val="F0F4F2"/>
      </a:accent4>
      <a:accent5>
        <a:srgbClr val="FEF4EA"/>
      </a:accent5>
      <a:accent6>
        <a:srgbClr val="F7FAFC"/>
      </a:accent6>
      <a:hlink>
        <a:srgbClr val="2A6049"/>
      </a:hlink>
      <a:folHlink>
        <a:srgbClr val="2D374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DIA deck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A6049"/>
      </a:accent1>
      <a:accent2>
        <a:srgbClr val="F6A455"/>
      </a:accent2>
      <a:accent3>
        <a:srgbClr val="2D3748"/>
      </a:accent3>
      <a:accent4>
        <a:srgbClr val="F0F4F2"/>
      </a:accent4>
      <a:accent5>
        <a:srgbClr val="FEF4EA"/>
      </a:accent5>
      <a:accent6>
        <a:srgbClr val="F7FAFC"/>
      </a:accent6>
      <a:hlink>
        <a:srgbClr val="2A6049"/>
      </a:hlink>
      <a:folHlink>
        <a:srgbClr val="2D374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